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7" r:id="rId3"/>
    <p:sldId id="258" r:id="rId4"/>
    <p:sldId id="292" r:id="rId5"/>
    <p:sldId id="293" r:id="rId6"/>
    <p:sldId id="294" r:id="rId7"/>
    <p:sldId id="295" r:id="rId8"/>
    <p:sldId id="296" r:id="rId9"/>
    <p:sldId id="297" r:id="rId10"/>
    <p:sldId id="259" r:id="rId11"/>
    <p:sldId id="260" r:id="rId12"/>
    <p:sldId id="298" r:id="rId13"/>
    <p:sldId id="299" r:id="rId14"/>
    <p:sldId id="300" r:id="rId15"/>
    <p:sldId id="301" r:id="rId16"/>
    <p:sldId id="302" r:id="rId17"/>
    <p:sldId id="271" r:id="rId18"/>
    <p:sldId id="303" r:id="rId19"/>
    <p:sldId id="312" r:id="rId20"/>
    <p:sldId id="304" r:id="rId21"/>
    <p:sldId id="305" r:id="rId22"/>
    <p:sldId id="306" r:id="rId23"/>
    <p:sldId id="307" r:id="rId24"/>
    <p:sldId id="310" r:id="rId25"/>
    <p:sldId id="309" r:id="rId26"/>
    <p:sldId id="311" r:id="rId27"/>
    <p:sldId id="313" r:id="rId28"/>
    <p:sldId id="314" r:id="rId29"/>
    <p:sldId id="316" r:id="rId30"/>
    <p:sldId id="317" r:id="rId31"/>
    <p:sldId id="318" r:id="rId32"/>
    <p:sldId id="319" r:id="rId33"/>
    <p:sldId id="320" r:id="rId34"/>
    <p:sldId id="321" r:id="rId35"/>
    <p:sldId id="322" r:id="rId36"/>
    <p:sldId id="323" r:id="rId37"/>
    <p:sldId id="261" r:id="rId38"/>
    <p:sldId id="324" r:id="rId39"/>
    <p:sldId id="325" r:id="rId40"/>
  </p:sldIdLst>
  <p:sldSz cx="9144000" cy="6858000" type="screen4x3"/>
  <p:notesSz cx="6858000" cy="9144000"/>
  <p:custDataLst>
    <p:tags r:id="rId4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67E83E-3542-4C89-A183-A03FEF62BAA4}" type="doc">
      <dgm:prSet loTypeId="urn:microsoft.com/office/officeart/2005/8/layout/hierarchy4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B76A5A-4D95-49E2-BA94-D27B7AF369AC}">
      <dgm:prSet phldrT="[Text]"/>
      <dgm:spPr/>
      <dgm:t>
        <a:bodyPr/>
        <a:lstStyle/>
        <a:p>
          <a:r>
            <a:rPr lang="sr-Latn-CS" dirty="0" smtClean="0">
              <a:solidFill>
                <a:schemeClr val="bg1"/>
              </a:solidFill>
            </a:rPr>
            <a:t>Laringoskopija i intubacija- skok ICP, kateholamina, bronhospazam</a:t>
          </a:r>
          <a:r>
            <a:rPr lang="sr-Latn-CS" dirty="0" smtClean="0"/>
            <a:t> </a:t>
          </a:r>
          <a:endParaRPr lang="en-US" dirty="0"/>
        </a:p>
      </dgm:t>
    </dgm:pt>
    <dgm:pt modelId="{B5E4FF93-CE3A-4CF5-A5C5-3E107BFBE52E}" type="parTrans" cxnId="{31F64E06-628F-498C-98A6-3A30DC9C430F}">
      <dgm:prSet/>
      <dgm:spPr/>
      <dgm:t>
        <a:bodyPr/>
        <a:lstStyle/>
        <a:p>
          <a:endParaRPr lang="en-US"/>
        </a:p>
      </dgm:t>
    </dgm:pt>
    <dgm:pt modelId="{CBB2083C-81C9-4E9A-A8F0-D828ED65D976}" type="sibTrans" cxnId="{31F64E06-628F-498C-98A6-3A30DC9C430F}">
      <dgm:prSet/>
      <dgm:spPr/>
      <dgm:t>
        <a:bodyPr/>
        <a:lstStyle/>
        <a:p>
          <a:endParaRPr lang="en-US"/>
        </a:p>
      </dgm:t>
    </dgm:pt>
    <dgm:pt modelId="{311105DC-47D3-4486-8A4F-A692A9BE2A9A}">
      <dgm:prSet phldrT="[Text]"/>
      <dgm:spPr/>
      <dgm:t>
        <a:bodyPr/>
        <a:lstStyle/>
        <a:p>
          <a:r>
            <a:rPr lang="sr-Latn-CS" dirty="0" smtClean="0">
              <a:solidFill>
                <a:schemeClr val="bg1"/>
              </a:solidFill>
            </a:rPr>
            <a:t>Neuro(kardio)protektivna premedikacija</a:t>
          </a:r>
          <a:endParaRPr lang="en-US" dirty="0">
            <a:solidFill>
              <a:schemeClr val="bg1"/>
            </a:solidFill>
          </a:endParaRPr>
        </a:p>
      </dgm:t>
    </dgm:pt>
    <dgm:pt modelId="{7F56893A-7DEA-4F02-A2E6-8BA8D646FCE6}" type="parTrans" cxnId="{A95AF958-D29C-46CD-87A3-66AE43407028}">
      <dgm:prSet/>
      <dgm:spPr/>
      <dgm:t>
        <a:bodyPr/>
        <a:lstStyle/>
        <a:p>
          <a:endParaRPr lang="en-US"/>
        </a:p>
      </dgm:t>
    </dgm:pt>
    <dgm:pt modelId="{58B0126D-5F57-4F9B-B115-59BD1DD68859}" type="sibTrans" cxnId="{A95AF958-D29C-46CD-87A3-66AE43407028}">
      <dgm:prSet/>
      <dgm:spPr/>
      <dgm:t>
        <a:bodyPr/>
        <a:lstStyle/>
        <a:p>
          <a:endParaRPr lang="en-US"/>
        </a:p>
      </dgm:t>
    </dgm:pt>
    <dgm:pt modelId="{970708B1-E310-4F00-A214-37D1ADC27CE0}">
      <dgm:prSet phldrT="[Text]"/>
      <dgm:spPr/>
      <dgm:t>
        <a:bodyPr/>
        <a:lstStyle/>
        <a:p>
          <a:r>
            <a:rPr lang="sr-Latn-CS" dirty="0" smtClean="0">
              <a:solidFill>
                <a:schemeClr val="bg1"/>
              </a:solidFill>
            </a:rPr>
            <a:t>opioid</a:t>
          </a:r>
          <a:endParaRPr lang="en-US" dirty="0">
            <a:solidFill>
              <a:schemeClr val="bg1"/>
            </a:solidFill>
          </a:endParaRPr>
        </a:p>
      </dgm:t>
    </dgm:pt>
    <dgm:pt modelId="{C161879A-9D97-4B52-A028-0CB6470CA06C}" type="parTrans" cxnId="{E38011F1-FF97-421F-840B-ED18264669AB}">
      <dgm:prSet/>
      <dgm:spPr/>
      <dgm:t>
        <a:bodyPr/>
        <a:lstStyle/>
        <a:p>
          <a:endParaRPr lang="en-US"/>
        </a:p>
      </dgm:t>
    </dgm:pt>
    <dgm:pt modelId="{99ED4D5D-2DEB-4392-A93E-D9DCB8EDA85B}" type="sibTrans" cxnId="{E38011F1-FF97-421F-840B-ED18264669AB}">
      <dgm:prSet/>
      <dgm:spPr/>
      <dgm:t>
        <a:bodyPr/>
        <a:lstStyle/>
        <a:p>
          <a:endParaRPr lang="en-US"/>
        </a:p>
      </dgm:t>
    </dgm:pt>
    <dgm:pt modelId="{0D8C2A64-211D-49D4-A42C-3E1BC384E9BA}">
      <dgm:prSet phldrT="[Text]"/>
      <dgm:spPr/>
      <dgm:t>
        <a:bodyPr/>
        <a:lstStyle/>
        <a:p>
          <a:r>
            <a:rPr lang="el-GR" dirty="0" smtClean="0">
              <a:solidFill>
                <a:schemeClr val="bg1"/>
              </a:solidFill>
            </a:rPr>
            <a:t>β</a:t>
          </a:r>
          <a:r>
            <a:rPr lang="sr-Latn-CS" dirty="0" smtClean="0">
              <a:solidFill>
                <a:schemeClr val="bg1"/>
              </a:solidFill>
            </a:rPr>
            <a:t>-bloker</a:t>
          </a:r>
          <a:endParaRPr lang="en-US" dirty="0">
            <a:solidFill>
              <a:schemeClr val="bg1"/>
            </a:solidFill>
          </a:endParaRPr>
        </a:p>
      </dgm:t>
    </dgm:pt>
    <dgm:pt modelId="{81452D97-1683-4E4E-BBFE-8FCE68332096}" type="parTrans" cxnId="{DF406008-BD0D-4CB0-999E-2C947FC31AF0}">
      <dgm:prSet/>
      <dgm:spPr/>
      <dgm:t>
        <a:bodyPr/>
        <a:lstStyle/>
        <a:p>
          <a:endParaRPr lang="en-US"/>
        </a:p>
      </dgm:t>
    </dgm:pt>
    <dgm:pt modelId="{0E54E362-B72A-47A4-BA05-5A2493BA07C9}" type="sibTrans" cxnId="{DF406008-BD0D-4CB0-999E-2C947FC31AF0}">
      <dgm:prSet/>
      <dgm:spPr/>
      <dgm:t>
        <a:bodyPr/>
        <a:lstStyle/>
        <a:p>
          <a:endParaRPr lang="en-US"/>
        </a:p>
      </dgm:t>
    </dgm:pt>
    <dgm:pt modelId="{41BE8449-6915-4733-8F63-B84164C6010F}">
      <dgm:prSet phldrT="[Text]"/>
      <dgm:spPr/>
      <dgm:t>
        <a:bodyPr/>
        <a:lstStyle/>
        <a:p>
          <a:r>
            <a:rPr lang="sr-Latn-CS" dirty="0" smtClean="0">
              <a:solidFill>
                <a:schemeClr val="bg1"/>
              </a:solidFill>
            </a:rPr>
            <a:t>Lidocaine </a:t>
          </a:r>
          <a:endParaRPr lang="en-US" dirty="0">
            <a:solidFill>
              <a:schemeClr val="bg1"/>
            </a:solidFill>
          </a:endParaRPr>
        </a:p>
      </dgm:t>
    </dgm:pt>
    <dgm:pt modelId="{6EEC91E3-70DB-40F6-8AD7-71F99B28602E}" type="parTrans" cxnId="{67560313-D1F1-4820-B2D7-BDC38D7D5D16}">
      <dgm:prSet/>
      <dgm:spPr/>
      <dgm:t>
        <a:bodyPr/>
        <a:lstStyle/>
        <a:p>
          <a:endParaRPr lang="en-US"/>
        </a:p>
      </dgm:t>
    </dgm:pt>
    <dgm:pt modelId="{D00537D7-2D0C-4C03-98AF-646A5D9E83E8}" type="sibTrans" cxnId="{67560313-D1F1-4820-B2D7-BDC38D7D5D16}">
      <dgm:prSet/>
      <dgm:spPr/>
      <dgm:t>
        <a:bodyPr/>
        <a:lstStyle/>
        <a:p>
          <a:endParaRPr lang="en-US"/>
        </a:p>
      </dgm:t>
    </dgm:pt>
    <dgm:pt modelId="{A96D2852-B57C-4367-B201-77E556819F3D}">
      <dgm:prSet phldrT="[Text]"/>
      <dgm:spPr/>
      <dgm:t>
        <a:bodyPr/>
        <a:lstStyle/>
        <a:p>
          <a:r>
            <a:rPr lang="sr-Latn-CS" dirty="0" smtClean="0">
              <a:solidFill>
                <a:schemeClr val="bg1"/>
              </a:solidFill>
            </a:rPr>
            <a:t>Defascikulacijski agens</a:t>
          </a:r>
          <a:endParaRPr lang="en-US" dirty="0">
            <a:solidFill>
              <a:schemeClr val="bg1"/>
            </a:solidFill>
          </a:endParaRPr>
        </a:p>
      </dgm:t>
    </dgm:pt>
    <dgm:pt modelId="{B293C1E9-2253-4993-8E02-CE29E5E6AB5F}" type="parTrans" cxnId="{6ACB74E1-6494-4330-8F73-549F02F4A261}">
      <dgm:prSet/>
      <dgm:spPr/>
      <dgm:t>
        <a:bodyPr/>
        <a:lstStyle/>
        <a:p>
          <a:endParaRPr lang="en-US"/>
        </a:p>
      </dgm:t>
    </dgm:pt>
    <dgm:pt modelId="{85423C21-C688-4922-BD00-A54F39E0B3A5}" type="sibTrans" cxnId="{6ACB74E1-6494-4330-8F73-549F02F4A261}">
      <dgm:prSet/>
      <dgm:spPr/>
      <dgm:t>
        <a:bodyPr/>
        <a:lstStyle/>
        <a:p>
          <a:endParaRPr lang="en-US"/>
        </a:p>
      </dgm:t>
    </dgm:pt>
    <dgm:pt modelId="{9767ECB0-8FBF-44B6-A9F4-E01E6A7D4D03}" type="pres">
      <dgm:prSet presAssocID="{1B67E83E-3542-4C89-A183-A03FEF62BAA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B08B523-DA74-4D6B-9B07-BA26CB274B2E}" type="pres">
      <dgm:prSet presAssocID="{6CB76A5A-4D95-49E2-BA94-D27B7AF369AC}" presName="vertOne" presStyleCnt="0"/>
      <dgm:spPr/>
    </dgm:pt>
    <dgm:pt modelId="{938CDD81-BA12-4271-B183-1F0F29E38D82}" type="pres">
      <dgm:prSet presAssocID="{6CB76A5A-4D95-49E2-BA94-D27B7AF369AC}" presName="txOne" presStyleLbl="node0" presStyleIdx="0" presStyleCnt="1" custLinFactNeighborX="23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417A0E-A1EA-4C13-9577-B2DEB71BE23B}" type="pres">
      <dgm:prSet presAssocID="{6CB76A5A-4D95-49E2-BA94-D27B7AF369AC}" presName="parTransOne" presStyleCnt="0"/>
      <dgm:spPr/>
    </dgm:pt>
    <dgm:pt modelId="{BFBCAAAE-2D0F-44C5-B4E4-EE1C3FB71A51}" type="pres">
      <dgm:prSet presAssocID="{6CB76A5A-4D95-49E2-BA94-D27B7AF369AC}" presName="horzOne" presStyleCnt="0"/>
      <dgm:spPr/>
    </dgm:pt>
    <dgm:pt modelId="{B7C4ACEE-FD96-46BC-8575-F894588A1ABF}" type="pres">
      <dgm:prSet presAssocID="{311105DC-47D3-4486-8A4F-A692A9BE2A9A}" presName="vertTwo" presStyleCnt="0"/>
      <dgm:spPr/>
    </dgm:pt>
    <dgm:pt modelId="{A9E5B103-7C43-4F85-83D0-2A83CCA93755}" type="pres">
      <dgm:prSet presAssocID="{311105DC-47D3-4486-8A4F-A692A9BE2A9A}" presName="txTwo" presStyleLbl="node2" presStyleIdx="0" presStyleCnt="2" custScaleX="86617" custLinFactNeighborX="-3263" custLinFactNeighborY="-313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07792E-7555-46CD-A0EF-41962503BC64}" type="pres">
      <dgm:prSet presAssocID="{311105DC-47D3-4486-8A4F-A692A9BE2A9A}" presName="parTransTwo" presStyleCnt="0"/>
      <dgm:spPr/>
    </dgm:pt>
    <dgm:pt modelId="{B9EA0E67-846C-47C3-B654-C99A250AFC66}" type="pres">
      <dgm:prSet presAssocID="{311105DC-47D3-4486-8A4F-A692A9BE2A9A}" presName="horzTwo" presStyleCnt="0"/>
      <dgm:spPr/>
    </dgm:pt>
    <dgm:pt modelId="{9AC6CE53-4111-4B4B-B6A1-C2E0276CC459}" type="pres">
      <dgm:prSet presAssocID="{970708B1-E310-4F00-A214-37D1ADC27CE0}" presName="vertThree" presStyleCnt="0"/>
      <dgm:spPr/>
    </dgm:pt>
    <dgm:pt modelId="{32853EDE-FDCE-4D5A-89E1-2FF459A45E9F}" type="pres">
      <dgm:prSet presAssocID="{970708B1-E310-4F00-A214-37D1ADC27CE0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BD509A-251C-4F19-9BA0-AFBE3EB88B4C}" type="pres">
      <dgm:prSet presAssocID="{970708B1-E310-4F00-A214-37D1ADC27CE0}" presName="horzThree" presStyleCnt="0"/>
      <dgm:spPr/>
    </dgm:pt>
    <dgm:pt modelId="{1D1581AF-80E3-420C-8F83-4461AB2F9F6C}" type="pres">
      <dgm:prSet presAssocID="{99ED4D5D-2DEB-4392-A93E-D9DCB8EDA85B}" presName="sibSpaceThree" presStyleCnt="0"/>
      <dgm:spPr/>
    </dgm:pt>
    <dgm:pt modelId="{1DF12FCA-4370-4DB5-98D8-BB327D6E4A20}" type="pres">
      <dgm:prSet presAssocID="{0D8C2A64-211D-49D4-A42C-3E1BC384E9BA}" presName="vertThree" presStyleCnt="0"/>
      <dgm:spPr/>
    </dgm:pt>
    <dgm:pt modelId="{4EFCE43F-DC9A-45DB-BAAC-3651964D89AB}" type="pres">
      <dgm:prSet presAssocID="{0D8C2A64-211D-49D4-A42C-3E1BC384E9BA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DE6E06-8717-4811-8338-1FA95D748775}" type="pres">
      <dgm:prSet presAssocID="{0D8C2A64-211D-49D4-A42C-3E1BC384E9BA}" presName="horzThree" presStyleCnt="0"/>
      <dgm:spPr/>
    </dgm:pt>
    <dgm:pt modelId="{1FAD0FFF-4CC7-4C00-BA17-75D2B9DB3282}" type="pres">
      <dgm:prSet presAssocID="{58B0126D-5F57-4F9B-B115-59BD1DD68859}" presName="sibSpaceTwo" presStyleCnt="0"/>
      <dgm:spPr/>
    </dgm:pt>
    <dgm:pt modelId="{3763DA1B-60C5-4CE9-97A8-0DDC0EF72C2F}" type="pres">
      <dgm:prSet presAssocID="{41BE8449-6915-4733-8F63-B84164C6010F}" presName="vertTwo" presStyleCnt="0"/>
      <dgm:spPr/>
    </dgm:pt>
    <dgm:pt modelId="{13D0F3A2-EAAC-4275-B718-86CBE9ACAC54}" type="pres">
      <dgm:prSet presAssocID="{41BE8449-6915-4733-8F63-B84164C6010F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AE463B-2373-49B2-B17C-113B44D60444}" type="pres">
      <dgm:prSet presAssocID="{41BE8449-6915-4733-8F63-B84164C6010F}" presName="parTransTwo" presStyleCnt="0"/>
      <dgm:spPr/>
    </dgm:pt>
    <dgm:pt modelId="{57AB3697-4E88-4836-9090-433BE56A2375}" type="pres">
      <dgm:prSet presAssocID="{41BE8449-6915-4733-8F63-B84164C6010F}" presName="horzTwo" presStyleCnt="0"/>
      <dgm:spPr/>
    </dgm:pt>
    <dgm:pt modelId="{9414D070-33FA-4A25-91ED-7A7EBEA558D5}" type="pres">
      <dgm:prSet presAssocID="{A96D2852-B57C-4367-B201-77E556819F3D}" presName="vertThree" presStyleCnt="0"/>
      <dgm:spPr/>
    </dgm:pt>
    <dgm:pt modelId="{40186C70-EED2-41FA-92F0-11347B35BE3D}" type="pres">
      <dgm:prSet presAssocID="{A96D2852-B57C-4367-B201-77E556819F3D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E93EA7-548A-4AB9-ACBF-1F2C902D8803}" type="pres">
      <dgm:prSet presAssocID="{A96D2852-B57C-4367-B201-77E556819F3D}" presName="horzThree" presStyleCnt="0"/>
      <dgm:spPr/>
    </dgm:pt>
  </dgm:ptLst>
  <dgm:cxnLst>
    <dgm:cxn modelId="{984302C6-0D72-4C76-9685-1E66C1D1CA5E}" type="presOf" srcId="{970708B1-E310-4F00-A214-37D1ADC27CE0}" destId="{32853EDE-FDCE-4D5A-89E1-2FF459A45E9F}" srcOrd="0" destOrd="0" presId="urn:microsoft.com/office/officeart/2005/8/layout/hierarchy4"/>
    <dgm:cxn modelId="{176B6F2B-7080-4B7F-B37A-B5FF83C52263}" type="presOf" srcId="{1B67E83E-3542-4C89-A183-A03FEF62BAA4}" destId="{9767ECB0-8FBF-44B6-A9F4-E01E6A7D4D03}" srcOrd="0" destOrd="0" presId="urn:microsoft.com/office/officeart/2005/8/layout/hierarchy4"/>
    <dgm:cxn modelId="{EF453DE8-A412-479E-8CBE-B8C2C1DE1A15}" type="presOf" srcId="{6CB76A5A-4D95-49E2-BA94-D27B7AF369AC}" destId="{938CDD81-BA12-4271-B183-1F0F29E38D82}" srcOrd="0" destOrd="0" presId="urn:microsoft.com/office/officeart/2005/8/layout/hierarchy4"/>
    <dgm:cxn modelId="{67560313-D1F1-4820-B2D7-BDC38D7D5D16}" srcId="{6CB76A5A-4D95-49E2-BA94-D27B7AF369AC}" destId="{41BE8449-6915-4733-8F63-B84164C6010F}" srcOrd="1" destOrd="0" parTransId="{6EEC91E3-70DB-40F6-8AD7-71F99B28602E}" sibTransId="{D00537D7-2D0C-4C03-98AF-646A5D9E83E8}"/>
    <dgm:cxn modelId="{6ACB74E1-6494-4330-8F73-549F02F4A261}" srcId="{41BE8449-6915-4733-8F63-B84164C6010F}" destId="{A96D2852-B57C-4367-B201-77E556819F3D}" srcOrd="0" destOrd="0" parTransId="{B293C1E9-2253-4993-8E02-CE29E5E6AB5F}" sibTransId="{85423C21-C688-4922-BD00-A54F39E0B3A5}"/>
    <dgm:cxn modelId="{31F64E06-628F-498C-98A6-3A30DC9C430F}" srcId="{1B67E83E-3542-4C89-A183-A03FEF62BAA4}" destId="{6CB76A5A-4D95-49E2-BA94-D27B7AF369AC}" srcOrd="0" destOrd="0" parTransId="{B5E4FF93-CE3A-4CF5-A5C5-3E107BFBE52E}" sibTransId="{CBB2083C-81C9-4E9A-A8F0-D828ED65D976}"/>
    <dgm:cxn modelId="{A95AF958-D29C-46CD-87A3-66AE43407028}" srcId="{6CB76A5A-4D95-49E2-BA94-D27B7AF369AC}" destId="{311105DC-47D3-4486-8A4F-A692A9BE2A9A}" srcOrd="0" destOrd="0" parTransId="{7F56893A-7DEA-4F02-A2E6-8BA8D646FCE6}" sibTransId="{58B0126D-5F57-4F9B-B115-59BD1DD68859}"/>
    <dgm:cxn modelId="{A1B8F063-9F0E-4A0E-91E9-C92DBAC868FE}" type="presOf" srcId="{0D8C2A64-211D-49D4-A42C-3E1BC384E9BA}" destId="{4EFCE43F-DC9A-45DB-BAAC-3651964D89AB}" srcOrd="0" destOrd="0" presId="urn:microsoft.com/office/officeart/2005/8/layout/hierarchy4"/>
    <dgm:cxn modelId="{718A9E3B-623E-492A-B584-5D94C0CB902A}" type="presOf" srcId="{311105DC-47D3-4486-8A4F-A692A9BE2A9A}" destId="{A9E5B103-7C43-4F85-83D0-2A83CCA93755}" srcOrd="0" destOrd="0" presId="urn:microsoft.com/office/officeart/2005/8/layout/hierarchy4"/>
    <dgm:cxn modelId="{DF406008-BD0D-4CB0-999E-2C947FC31AF0}" srcId="{311105DC-47D3-4486-8A4F-A692A9BE2A9A}" destId="{0D8C2A64-211D-49D4-A42C-3E1BC384E9BA}" srcOrd="1" destOrd="0" parTransId="{81452D97-1683-4E4E-BBFE-8FCE68332096}" sibTransId="{0E54E362-B72A-47A4-BA05-5A2493BA07C9}"/>
    <dgm:cxn modelId="{E38011F1-FF97-421F-840B-ED18264669AB}" srcId="{311105DC-47D3-4486-8A4F-A692A9BE2A9A}" destId="{970708B1-E310-4F00-A214-37D1ADC27CE0}" srcOrd="0" destOrd="0" parTransId="{C161879A-9D97-4B52-A028-0CB6470CA06C}" sibTransId="{99ED4D5D-2DEB-4392-A93E-D9DCB8EDA85B}"/>
    <dgm:cxn modelId="{90310D50-FD7E-453F-9EDC-1E1A83B96086}" type="presOf" srcId="{A96D2852-B57C-4367-B201-77E556819F3D}" destId="{40186C70-EED2-41FA-92F0-11347B35BE3D}" srcOrd="0" destOrd="0" presId="urn:microsoft.com/office/officeart/2005/8/layout/hierarchy4"/>
    <dgm:cxn modelId="{C3BC1D0B-F9C8-4775-8BC4-3DDEFEE30EF6}" type="presOf" srcId="{41BE8449-6915-4733-8F63-B84164C6010F}" destId="{13D0F3A2-EAAC-4275-B718-86CBE9ACAC54}" srcOrd="0" destOrd="0" presId="urn:microsoft.com/office/officeart/2005/8/layout/hierarchy4"/>
    <dgm:cxn modelId="{B7517282-21B4-41C0-8994-D4E2152E9036}" type="presParOf" srcId="{9767ECB0-8FBF-44B6-A9F4-E01E6A7D4D03}" destId="{4B08B523-DA74-4D6B-9B07-BA26CB274B2E}" srcOrd="0" destOrd="0" presId="urn:microsoft.com/office/officeart/2005/8/layout/hierarchy4"/>
    <dgm:cxn modelId="{73E4AB2D-9E36-4D61-A70C-8F8F948F5C28}" type="presParOf" srcId="{4B08B523-DA74-4D6B-9B07-BA26CB274B2E}" destId="{938CDD81-BA12-4271-B183-1F0F29E38D82}" srcOrd="0" destOrd="0" presId="urn:microsoft.com/office/officeart/2005/8/layout/hierarchy4"/>
    <dgm:cxn modelId="{E3F5D516-02EE-446C-BB69-E5D72471E613}" type="presParOf" srcId="{4B08B523-DA74-4D6B-9B07-BA26CB274B2E}" destId="{AB417A0E-A1EA-4C13-9577-B2DEB71BE23B}" srcOrd="1" destOrd="0" presId="urn:microsoft.com/office/officeart/2005/8/layout/hierarchy4"/>
    <dgm:cxn modelId="{A6CE4687-46C7-49F1-87D8-EBA8020960E5}" type="presParOf" srcId="{4B08B523-DA74-4D6B-9B07-BA26CB274B2E}" destId="{BFBCAAAE-2D0F-44C5-B4E4-EE1C3FB71A51}" srcOrd="2" destOrd="0" presId="urn:microsoft.com/office/officeart/2005/8/layout/hierarchy4"/>
    <dgm:cxn modelId="{E52D9194-8DDC-44A5-800C-7B848D58E78B}" type="presParOf" srcId="{BFBCAAAE-2D0F-44C5-B4E4-EE1C3FB71A51}" destId="{B7C4ACEE-FD96-46BC-8575-F894588A1ABF}" srcOrd="0" destOrd="0" presId="urn:microsoft.com/office/officeart/2005/8/layout/hierarchy4"/>
    <dgm:cxn modelId="{FD06130C-9D77-4B7C-BD70-2262D929FDD3}" type="presParOf" srcId="{B7C4ACEE-FD96-46BC-8575-F894588A1ABF}" destId="{A9E5B103-7C43-4F85-83D0-2A83CCA93755}" srcOrd="0" destOrd="0" presId="urn:microsoft.com/office/officeart/2005/8/layout/hierarchy4"/>
    <dgm:cxn modelId="{A9170FDC-3B13-46D6-B93D-EED5EDC91C88}" type="presParOf" srcId="{B7C4ACEE-FD96-46BC-8575-F894588A1ABF}" destId="{1207792E-7555-46CD-A0EF-41962503BC64}" srcOrd="1" destOrd="0" presId="urn:microsoft.com/office/officeart/2005/8/layout/hierarchy4"/>
    <dgm:cxn modelId="{5BB84C84-A0B1-44AC-94B2-4ECD51A9AEE5}" type="presParOf" srcId="{B7C4ACEE-FD96-46BC-8575-F894588A1ABF}" destId="{B9EA0E67-846C-47C3-B654-C99A250AFC66}" srcOrd="2" destOrd="0" presId="urn:microsoft.com/office/officeart/2005/8/layout/hierarchy4"/>
    <dgm:cxn modelId="{E3291CB2-35AA-4B87-8E91-865268B8772A}" type="presParOf" srcId="{B9EA0E67-846C-47C3-B654-C99A250AFC66}" destId="{9AC6CE53-4111-4B4B-B6A1-C2E0276CC459}" srcOrd="0" destOrd="0" presId="urn:microsoft.com/office/officeart/2005/8/layout/hierarchy4"/>
    <dgm:cxn modelId="{7D57BB25-7E12-4932-A57A-8D4F21901358}" type="presParOf" srcId="{9AC6CE53-4111-4B4B-B6A1-C2E0276CC459}" destId="{32853EDE-FDCE-4D5A-89E1-2FF459A45E9F}" srcOrd="0" destOrd="0" presId="urn:microsoft.com/office/officeart/2005/8/layout/hierarchy4"/>
    <dgm:cxn modelId="{0D18B3B6-6F49-4B3E-905F-1FF6EFEA5B43}" type="presParOf" srcId="{9AC6CE53-4111-4B4B-B6A1-C2E0276CC459}" destId="{D3BD509A-251C-4F19-9BA0-AFBE3EB88B4C}" srcOrd="1" destOrd="0" presId="urn:microsoft.com/office/officeart/2005/8/layout/hierarchy4"/>
    <dgm:cxn modelId="{1752FB2C-6732-42BC-9C47-B4D226E0E412}" type="presParOf" srcId="{B9EA0E67-846C-47C3-B654-C99A250AFC66}" destId="{1D1581AF-80E3-420C-8F83-4461AB2F9F6C}" srcOrd="1" destOrd="0" presId="urn:microsoft.com/office/officeart/2005/8/layout/hierarchy4"/>
    <dgm:cxn modelId="{8CA6F978-B742-4F59-9097-11762C864656}" type="presParOf" srcId="{B9EA0E67-846C-47C3-B654-C99A250AFC66}" destId="{1DF12FCA-4370-4DB5-98D8-BB327D6E4A20}" srcOrd="2" destOrd="0" presId="urn:microsoft.com/office/officeart/2005/8/layout/hierarchy4"/>
    <dgm:cxn modelId="{B3BAAB0E-6BC4-4363-BD82-5803D9ACAE55}" type="presParOf" srcId="{1DF12FCA-4370-4DB5-98D8-BB327D6E4A20}" destId="{4EFCE43F-DC9A-45DB-BAAC-3651964D89AB}" srcOrd="0" destOrd="0" presId="urn:microsoft.com/office/officeart/2005/8/layout/hierarchy4"/>
    <dgm:cxn modelId="{648B814B-7B18-40CC-BDA4-AB1E8F84B069}" type="presParOf" srcId="{1DF12FCA-4370-4DB5-98D8-BB327D6E4A20}" destId="{69DE6E06-8717-4811-8338-1FA95D748775}" srcOrd="1" destOrd="0" presId="urn:microsoft.com/office/officeart/2005/8/layout/hierarchy4"/>
    <dgm:cxn modelId="{3821F6F9-F7A8-4E90-AD2A-3BDC76628DED}" type="presParOf" srcId="{BFBCAAAE-2D0F-44C5-B4E4-EE1C3FB71A51}" destId="{1FAD0FFF-4CC7-4C00-BA17-75D2B9DB3282}" srcOrd="1" destOrd="0" presId="urn:microsoft.com/office/officeart/2005/8/layout/hierarchy4"/>
    <dgm:cxn modelId="{F04916BB-B28D-4856-89B5-66789E88CF1D}" type="presParOf" srcId="{BFBCAAAE-2D0F-44C5-B4E4-EE1C3FB71A51}" destId="{3763DA1B-60C5-4CE9-97A8-0DDC0EF72C2F}" srcOrd="2" destOrd="0" presId="urn:microsoft.com/office/officeart/2005/8/layout/hierarchy4"/>
    <dgm:cxn modelId="{7878528A-596D-4ECA-A49B-79F75E33A4AB}" type="presParOf" srcId="{3763DA1B-60C5-4CE9-97A8-0DDC0EF72C2F}" destId="{13D0F3A2-EAAC-4275-B718-86CBE9ACAC54}" srcOrd="0" destOrd="0" presId="urn:microsoft.com/office/officeart/2005/8/layout/hierarchy4"/>
    <dgm:cxn modelId="{F479B2B3-5D18-4521-9BD6-8CC1BFEE26B7}" type="presParOf" srcId="{3763DA1B-60C5-4CE9-97A8-0DDC0EF72C2F}" destId="{63AE463B-2373-49B2-B17C-113B44D60444}" srcOrd="1" destOrd="0" presId="urn:microsoft.com/office/officeart/2005/8/layout/hierarchy4"/>
    <dgm:cxn modelId="{5E07B89F-B874-4805-8696-E897D860724F}" type="presParOf" srcId="{3763DA1B-60C5-4CE9-97A8-0DDC0EF72C2F}" destId="{57AB3697-4E88-4836-9090-433BE56A2375}" srcOrd="2" destOrd="0" presId="urn:microsoft.com/office/officeart/2005/8/layout/hierarchy4"/>
    <dgm:cxn modelId="{89B34FE0-BCEA-41B2-8322-B97048DA71FB}" type="presParOf" srcId="{57AB3697-4E88-4836-9090-433BE56A2375}" destId="{9414D070-33FA-4A25-91ED-7A7EBEA558D5}" srcOrd="0" destOrd="0" presId="urn:microsoft.com/office/officeart/2005/8/layout/hierarchy4"/>
    <dgm:cxn modelId="{E1591546-4456-4419-BB41-4C4BFB1457E2}" type="presParOf" srcId="{9414D070-33FA-4A25-91ED-7A7EBEA558D5}" destId="{40186C70-EED2-41FA-92F0-11347B35BE3D}" srcOrd="0" destOrd="0" presId="urn:microsoft.com/office/officeart/2005/8/layout/hierarchy4"/>
    <dgm:cxn modelId="{6F9E43EA-3CC3-4D16-AFD0-1DB472F98413}" type="presParOf" srcId="{9414D070-33FA-4A25-91ED-7A7EBEA558D5}" destId="{3EE93EA7-548A-4AB9-ACBF-1F2C902D8803}" srcOrd="1" destOrd="0" presId="urn:microsoft.com/office/officeart/2005/8/layout/hierarchy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075F75-699E-4CE0-804A-D09ABE1B8FFC}" type="doc">
      <dgm:prSet loTypeId="urn:microsoft.com/office/officeart/2005/8/layout/funnel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F11061-C236-45D7-8430-4968539086DA}">
      <dgm:prSet phldrT="[Text]" custT="1"/>
      <dgm:spPr/>
      <dgm:t>
        <a:bodyPr/>
        <a:lstStyle/>
        <a:p>
          <a:r>
            <a:rPr lang="sr-Latn-CS" sz="1800" dirty="0" smtClean="0"/>
            <a:t>Sniženje kontrak. Miokarda vazodilatacija</a:t>
          </a:r>
          <a:endParaRPr lang="en-US" sz="1800" dirty="0"/>
        </a:p>
      </dgm:t>
    </dgm:pt>
    <dgm:pt modelId="{2A0B78E9-EF25-4D9B-86C0-8766DEF13F89}" type="parTrans" cxnId="{BD9A93D3-771D-4DC1-BAC1-2AEAC303F901}">
      <dgm:prSet/>
      <dgm:spPr/>
      <dgm:t>
        <a:bodyPr/>
        <a:lstStyle/>
        <a:p>
          <a:endParaRPr lang="en-US"/>
        </a:p>
      </dgm:t>
    </dgm:pt>
    <dgm:pt modelId="{36A8664E-2F55-47AD-8902-7D3879BEBBE7}" type="sibTrans" cxnId="{BD9A93D3-771D-4DC1-BAC1-2AEAC303F901}">
      <dgm:prSet/>
      <dgm:spPr/>
      <dgm:t>
        <a:bodyPr/>
        <a:lstStyle/>
        <a:p>
          <a:endParaRPr lang="en-US"/>
        </a:p>
      </dgm:t>
    </dgm:pt>
    <dgm:pt modelId="{74D31D9E-032B-4736-A7C2-CBBF231420E4}">
      <dgm:prSet phldrT="[Text]" phldr="1"/>
      <dgm:spPr/>
      <dgm:t>
        <a:bodyPr/>
        <a:lstStyle/>
        <a:p>
          <a:endParaRPr lang="en-US" dirty="0"/>
        </a:p>
      </dgm:t>
    </dgm:pt>
    <dgm:pt modelId="{A5513E55-EF4F-4A58-B7D8-19A3906622A9}" type="parTrans" cxnId="{2651973E-CB2C-46E0-A714-810E22B59B8B}">
      <dgm:prSet/>
      <dgm:spPr/>
      <dgm:t>
        <a:bodyPr/>
        <a:lstStyle/>
        <a:p>
          <a:endParaRPr lang="en-US"/>
        </a:p>
      </dgm:t>
    </dgm:pt>
    <dgm:pt modelId="{F5BD136D-A27A-453E-9D38-83528707D5EE}" type="sibTrans" cxnId="{2651973E-CB2C-46E0-A714-810E22B59B8B}">
      <dgm:prSet/>
      <dgm:spPr/>
      <dgm:t>
        <a:bodyPr/>
        <a:lstStyle/>
        <a:p>
          <a:endParaRPr lang="en-US"/>
        </a:p>
      </dgm:t>
    </dgm:pt>
    <dgm:pt modelId="{E57FC632-5ACF-4023-838C-4F30CF04E11B}">
      <dgm:prSet phldrT="[Text]" custT="1"/>
      <dgm:spPr/>
      <dgm:t>
        <a:bodyPr/>
        <a:lstStyle/>
        <a:p>
          <a:r>
            <a:rPr lang="sr-Latn-CS" sz="1600" dirty="0" smtClean="0"/>
            <a:t>Hipovolemija  u traumi</a:t>
          </a:r>
          <a:endParaRPr lang="en-US" sz="1600" dirty="0"/>
        </a:p>
      </dgm:t>
    </dgm:pt>
    <dgm:pt modelId="{D439AD26-C90B-4F8E-99CC-23359C037C8F}" type="parTrans" cxnId="{AE861CAD-A148-4352-A804-319C1C6F06A4}">
      <dgm:prSet/>
      <dgm:spPr/>
      <dgm:t>
        <a:bodyPr/>
        <a:lstStyle/>
        <a:p>
          <a:endParaRPr lang="en-US"/>
        </a:p>
      </dgm:t>
    </dgm:pt>
    <dgm:pt modelId="{D18C19FF-89B8-4D7E-8F38-2E145D954001}" type="sibTrans" cxnId="{AE861CAD-A148-4352-A804-319C1C6F06A4}">
      <dgm:prSet/>
      <dgm:spPr/>
      <dgm:t>
        <a:bodyPr/>
        <a:lstStyle/>
        <a:p>
          <a:endParaRPr lang="en-US"/>
        </a:p>
      </dgm:t>
    </dgm:pt>
    <dgm:pt modelId="{C226EBA5-428C-4B6D-88BC-39F6BDD1116A}">
      <dgm:prSet phldrT="[Text]"/>
      <dgm:spPr/>
      <dgm:t>
        <a:bodyPr/>
        <a:lstStyle/>
        <a:p>
          <a:r>
            <a:rPr lang="sr-Latn-CS" dirty="0" smtClean="0"/>
            <a:t>Izražena hipotenzija</a:t>
          </a:r>
          <a:endParaRPr lang="en-US" dirty="0"/>
        </a:p>
      </dgm:t>
    </dgm:pt>
    <dgm:pt modelId="{388B595C-78DD-4D93-A43F-84463A773CD9}" type="parTrans" cxnId="{8520E712-4EA7-4C2B-BF52-947F94221F2B}">
      <dgm:prSet/>
      <dgm:spPr/>
      <dgm:t>
        <a:bodyPr/>
        <a:lstStyle/>
        <a:p>
          <a:endParaRPr lang="en-US"/>
        </a:p>
      </dgm:t>
    </dgm:pt>
    <dgm:pt modelId="{A7666EC3-8E37-4925-86D1-68764BA94AFB}" type="sibTrans" cxnId="{8520E712-4EA7-4C2B-BF52-947F94221F2B}">
      <dgm:prSet/>
      <dgm:spPr/>
      <dgm:t>
        <a:bodyPr/>
        <a:lstStyle/>
        <a:p>
          <a:endParaRPr lang="en-US"/>
        </a:p>
      </dgm:t>
    </dgm:pt>
    <dgm:pt modelId="{8D809494-8B0A-46F5-ADE2-AE2DF004665C}" type="pres">
      <dgm:prSet presAssocID="{C4075F75-699E-4CE0-804A-D09ABE1B8FF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CC4B83-752C-4CEE-9099-538621EB62FD}" type="pres">
      <dgm:prSet presAssocID="{C4075F75-699E-4CE0-804A-D09ABE1B8FFC}" presName="ellipse" presStyleLbl="trBgShp" presStyleIdx="0" presStyleCnt="1" custLinFactNeighborX="-1443" custLinFactNeighborY="-8231"/>
      <dgm:spPr/>
    </dgm:pt>
    <dgm:pt modelId="{0BBC4B4B-8F97-4AD0-AB3B-95A72DE2D581}" type="pres">
      <dgm:prSet presAssocID="{C4075F75-699E-4CE0-804A-D09ABE1B8FFC}" presName="arrow1" presStyleLbl="fgShp" presStyleIdx="0" presStyleCnt="1"/>
      <dgm:spPr/>
    </dgm:pt>
    <dgm:pt modelId="{F9277A6F-A858-4F7C-9B56-E11ED80489BD}" type="pres">
      <dgm:prSet presAssocID="{C4075F75-699E-4CE0-804A-D09ABE1B8FFC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306797-01EC-422B-8CDB-EDBF0193B36C}" type="pres">
      <dgm:prSet presAssocID="{74D31D9E-032B-4736-A7C2-CBBF231420E4}" presName="item1" presStyleLbl="node1" presStyleIdx="0" presStyleCnt="3" custScaleX="1707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28775C-4EAF-4E5D-978C-781166F46FCC}" type="pres">
      <dgm:prSet presAssocID="{E57FC632-5ACF-4023-838C-4F30CF04E11B}" presName="item2" presStyleLbl="node1" presStyleIdx="1" presStyleCnt="3" custScaleX="98609" custLinFactNeighborX="62501" custLinFactNeighborY="-15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01DD6-6CD2-4AD3-9846-45C658BF3A20}" type="pres">
      <dgm:prSet presAssocID="{C226EBA5-428C-4B6D-88BC-39F6BDD1116A}" presName="item3" presStyleLbl="node1" presStyleIdx="2" presStyleCnt="3" custFlipHor="1" custScaleX="225002" custScaleY="112500" custLinFactNeighborX="-57776" custLinFactNeighborY="25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A02BA-E846-49DD-93E5-0CCD439E0F69}" type="pres">
      <dgm:prSet presAssocID="{C4075F75-699E-4CE0-804A-D09ABE1B8FFC}" presName="funnel" presStyleLbl="trAlignAcc1" presStyleIdx="0" presStyleCnt="1" custLinFactNeighborX="-1562" custLinFactNeighborY="4130"/>
      <dgm:spPr/>
    </dgm:pt>
  </dgm:ptLst>
  <dgm:cxnLst>
    <dgm:cxn modelId="{EC9F45E8-911B-46A7-8793-DDE7D9393303}" type="presOf" srcId="{E57FC632-5ACF-4023-838C-4F30CF04E11B}" destId="{3D306797-01EC-422B-8CDB-EDBF0193B36C}" srcOrd="0" destOrd="0" presId="urn:microsoft.com/office/officeart/2005/8/layout/funnel1"/>
    <dgm:cxn modelId="{BD9A93D3-771D-4DC1-BAC1-2AEAC303F901}" srcId="{C4075F75-699E-4CE0-804A-D09ABE1B8FFC}" destId="{14F11061-C236-45D7-8430-4968539086DA}" srcOrd="0" destOrd="0" parTransId="{2A0B78E9-EF25-4D9B-86C0-8766DEF13F89}" sibTransId="{36A8664E-2F55-47AD-8902-7D3879BEBBE7}"/>
    <dgm:cxn modelId="{D6197F15-06E9-495A-9653-B78062F39BDA}" type="presOf" srcId="{74D31D9E-032B-4736-A7C2-CBBF231420E4}" destId="{7928775C-4EAF-4E5D-978C-781166F46FCC}" srcOrd="0" destOrd="0" presId="urn:microsoft.com/office/officeart/2005/8/layout/funnel1"/>
    <dgm:cxn modelId="{F0A47FFE-5DA7-4F94-8CE5-88D5C93B87D1}" type="presOf" srcId="{C226EBA5-428C-4B6D-88BC-39F6BDD1116A}" destId="{F9277A6F-A858-4F7C-9B56-E11ED80489BD}" srcOrd="0" destOrd="0" presId="urn:microsoft.com/office/officeart/2005/8/layout/funnel1"/>
    <dgm:cxn modelId="{59C09E36-710F-4D21-ACE3-F8CF226392EA}" type="presOf" srcId="{14F11061-C236-45D7-8430-4968539086DA}" destId="{45501DD6-6CD2-4AD3-9846-45C658BF3A20}" srcOrd="0" destOrd="0" presId="urn:microsoft.com/office/officeart/2005/8/layout/funnel1"/>
    <dgm:cxn modelId="{8520E712-4EA7-4C2B-BF52-947F94221F2B}" srcId="{C4075F75-699E-4CE0-804A-D09ABE1B8FFC}" destId="{C226EBA5-428C-4B6D-88BC-39F6BDD1116A}" srcOrd="3" destOrd="0" parTransId="{388B595C-78DD-4D93-A43F-84463A773CD9}" sibTransId="{A7666EC3-8E37-4925-86D1-68764BA94AFB}"/>
    <dgm:cxn modelId="{2651973E-CB2C-46E0-A714-810E22B59B8B}" srcId="{C4075F75-699E-4CE0-804A-D09ABE1B8FFC}" destId="{74D31D9E-032B-4736-A7C2-CBBF231420E4}" srcOrd="1" destOrd="0" parTransId="{A5513E55-EF4F-4A58-B7D8-19A3906622A9}" sibTransId="{F5BD136D-A27A-453E-9D38-83528707D5EE}"/>
    <dgm:cxn modelId="{AE861CAD-A148-4352-A804-319C1C6F06A4}" srcId="{C4075F75-699E-4CE0-804A-D09ABE1B8FFC}" destId="{E57FC632-5ACF-4023-838C-4F30CF04E11B}" srcOrd="2" destOrd="0" parTransId="{D439AD26-C90B-4F8E-99CC-23359C037C8F}" sibTransId="{D18C19FF-89B8-4D7E-8F38-2E145D954001}"/>
    <dgm:cxn modelId="{1B86A0B6-894D-40BE-AF45-2C6FC4671A78}" type="presOf" srcId="{C4075F75-699E-4CE0-804A-D09ABE1B8FFC}" destId="{8D809494-8B0A-46F5-ADE2-AE2DF004665C}" srcOrd="0" destOrd="0" presId="urn:microsoft.com/office/officeart/2005/8/layout/funnel1"/>
    <dgm:cxn modelId="{CB03BBE2-292F-4AF1-B606-C0662C6BFB11}" type="presParOf" srcId="{8D809494-8B0A-46F5-ADE2-AE2DF004665C}" destId="{EECC4B83-752C-4CEE-9099-538621EB62FD}" srcOrd="0" destOrd="0" presId="urn:microsoft.com/office/officeart/2005/8/layout/funnel1"/>
    <dgm:cxn modelId="{B56A0919-B183-45B2-9264-03D0AA48B7C4}" type="presParOf" srcId="{8D809494-8B0A-46F5-ADE2-AE2DF004665C}" destId="{0BBC4B4B-8F97-4AD0-AB3B-95A72DE2D581}" srcOrd="1" destOrd="0" presId="urn:microsoft.com/office/officeart/2005/8/layout/funnel1"/>
    <dgm:cxn modelId="{D959B207-4F0B-4C12-9366-0A0211580AAE}" type="presParOf" srcId="{8D809494-8B0A-46F5-ADE2-AE2DF004665C}" destId="{F9277A6F-A858-4F7C-9B56-E11ED80489BD}" srcOrd="2" destOrd="0" presId="urn:microsoft.com/office/officeart/2005/8/layout/funnel1"/>
    <dgm:cxn modelId="{52A186A5-2EFD-469A-87E0-C1DB96168B1C}" type="presParOf" srcId="{8D809494-8B0A-46F5-ADE2-AE2DF004665C}" destId="{3D306797-01EC-422B-8CDB-EDBF0193B36C}" srcOrd="3" destOrd="0" presId="urn:microsoft.com/office/officeart/2005/8/layout/funnel1"/>
    <dgm:cxn modelId="{4A82E486-F408-4264-B62D-B400409C47CF}" type="presParOf" srcId="{8D809494-8B0A-46F5-ADE2-AE2DF004665C}" destId="{7928775C-4EAF-4E5D-978C-781166F46FCC}" srcOrd="4" destOrd="0" presId="urn:microsoft.com/office/officeart/2005/8/layout/funnel1"/>
    <dgm:cxn modelId="{F55FC9B1-4611-4657-B233-C67873A68465}" type="presParOf" srcId="{8D809494-8B0A-46F5-ADE2-AE2DF004665C}" destId="{45501DD6-6CD2-4AD3-9846-45C658BF3A20}" srcOrd="5" destOrd="0" presId="urn:microsoft.com/office/officeart/2005/8/layout/funnel1"/>
    <dgm:cxn modelId="{F09DA4BF-D999-4558-8295-2FE04365306C}" type="presParOf" srcId="{8D809494-8B0A-46F5-ADE2-AE2DF004665C}" destId="{1A7A02BA-E846-49DD-93E5-0CCD439E0F69}" srcOrd="6" destOrd="0" presId="urn:microsoft.com/office/officeart/2005/8/layout/funnel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246F4E-18A8-406B-8CDC-7A572E0816B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264335-E39B-439F-88D8-F2142A0E158E}">
      <dgm:prSet phldrT="[Text]"/>
      <dgm:spPr/>
      <dgm:t>
        <a:bodyPr/>
        <a:lstStyle/>
        <a:p>
          <a:r>
            <a:rPr lang="sr-Latn-CS" dirty="0" smtClean="0"/>
            <a:t>barbiturati</a:t>
          </a:r>
          <a:endParaRPr lang="en-US" dirty="0"/>
        </a:p>
      </dgm:t>
    </dgm:pt>
    <dgm:pt modelId="{8A81048A-C930-4D79-842F-F91C8DD0D5AE}" type="parTrans" cxnId="{E3FEC29F-0C70-4F19-A9DE-A6A49FA2AFAC}">
      <dgm:prSet/>
      <dgm:spPr/>
      <dgm:t>
        <a:bodyPr/>
        <a:lstStyle/>
        <a:p>
          <a:endParaRPr lang="en-US"/>
        </a:p>
      </dgm:t>
    </dgm:pt>
    <dgm:pt modelId="{623FFA54-2F36-49D1-AD3B-4E9191736F7C}" type="sibTrans" cxnId="{E3FEC29F-0C70-4F19-A9DE-A6A49FA2AFAC}">
      <dgm:prSet/>
      <dgm:spPr/>
      <dgm:t>
        <a:bodyPr/>
        <a:lstStyle/>
        <a:p>
          <a:endParaRPr lang="en-US"/>
        </a:p>
      </dgm:t>
    </dgm:pt>
    <dgm:pt modelId="{23F0AD63-440D-4810-B76E-5D7A2B7F75E8}">
      <dgm:prSet phldrT="[Text]"/>
      <dgm:spPr/>
      <dgm:t>
        <a:bodyPr/>
        <a:lstStyle/>
        <a:p>
          <a:r>
            <a:rPr lang="sr-Latn-CS" dirty="0" smtClean="0"/>
            <a:t>Brz nastanak i kratko trajanje dejstva</a:t>
          </a:r>
          <a:endParaRPr lang="en-US" dirty="0"/>
        </a:p>
      </dgm:t>
    </dgm:pt>
    <dgm:pt modelId="{A1C4B1FD-D9BA-4CBB-82E2-6CE84BD5042A}" type="parTrans" cxnId="{05D8162A-F91F-4626-9DBE-34178CC1C8B1}">
      <dgm:prSet/>
      <dgm:spPr/>
      <dgm:t>
        <a:bodyPr/>
        <a:lstStyle/>
        <a:p>
          <a:endParaRPr lang="en-US"/>
        </a:p>
      </dgm:t>
    </dgm:pt>
    <dgm:pt modelId="{BEB19C56-3D69-4C06-AD9B-2470DB5C1BCE}" type="sibTrans" cxnId="{05D8162A-F91F-4626-9DBE-34178CC1C8B1}">
      <dgm:prSet/>
      <dgm:spPr/>
      <dgm:t>
        <a:bodyPr/>
        <a:lstStyle/>
        <a:p>
          <a:endParaRPr lang="en-US"/>
        </a:p>
      </dgm:t>
    </dgm:pt>
    <dgm:pt modelId="{F4A98920-043E-45CE-968F-63632B0D8644}">
      <dgm:prSet phldrT="[Text]"/>
      <dgm:spPr/>
      <dgm:t>
        <a:bodyPr/>
        <a:lstStyle/>
        <a:p>
          <a:r>
            <a:rPr lang="sr-Latn-CS" dirty="0" smtClean="0"/>
            <a:t>Snižavaju ICP, neuroprotektivno</a:t>
          </a:r>
          <a:endParaRPr lang="en-US" dirty="0"/>
        </a:p>
      </dgm:t>
    </dgm:pt>
    <dgm:pt modelId="{29176F55-56BD-4FC7-9042-0E507DA5481A}" type="parTrans" cxnId="{FB3187E2-BF20-4512-B4D2-8EE814F6928B}">
      <dgm:prSet/>
      <dgm:spPr/>
      <dgm:t>
        <a:bodyPr/>
        <a:lstStyle/>
        <a:p>
          <a:endParaRPr lang="en-US"/>
        </a:p>
      </dgm:t>
    </dgm:pt>
    <dgm:pt modelId="{083C6142-3E18-498B-9B3A-2E4BC88CBCE7}" type="sibTrans" cxnId="{FB3187E2-BF20-4512-B4D2-8EE814F6928B}">
      <dgm:prSet/>
      <dgm:spPr/>
      <dgm:t>
        <a:bodyPr/>
        <a:lstStyle/>
        <a:p>
          <a:endParaRPr lang="en-US"/>
        </a:p>
      </dgm:t>
    </dgm:pt>
    <dgm:pt modelId="{A2765C8A-9BD1-4531-ADF8-004033EE0607}">
      <dgm:prSet phldrT="[Text]"/>
      <dgm:spPr/>
      <dgm:t>
        <a:bodyPr/>
        <a:lstStyle/>
        <a:p>
          <a:r>
            <a:rPr lang="sr-Latn-CS" dirty="0" smtClean="0"/>
            <a:t>propofol</a:t>
          </a:r>
          <a:endParaRPr lang="en-US" dirty="0"/>
        </a:p>
      </dgm:t>
    </dgm:pt>
    <dgm:pt modelId="{EFC4F7A9-54A7-4C53-AC7E-4106A3417E5A}" type="parTrans" cxnId="{AF8530BE-128C-449C-9989-E8609E8962F7}">
      <dgm:prSet/>
      <dgm:spPr/>
      <dgm:t>
        <a:bodyPr/>
        <a:lstStyle/>
        <a:p>
          <a:endParaRPr lang="en-US"/>
        </a:p>
      </dgm:t>
    </dgm:pt>
    <dgm:pt modelId="{CB1AC8B2-3556-4ABC-AE15-BC618DA0D376}" type="sibTrans" cxnId="{AF8530BE-128C-449C-9989-E8609E8962F7}">
      <dgm:prSet/>
      <dgm:spPr/>
      <dgm:t>
        <a:bodyPr/>
        <a:lstStyle/>
        <a:p>
          <a:endParaRPr lang="en-US"/>
        </a:p>
      </dgm:t>
    </dgm:pt>
    <dgm:pt modelId="{C1DBB067-D219-4A6D-9E36-A7EBC507BAD4}">
      <dgm:prSet phldrT="[Text]"/>
      <dgm:spPr/>
      <dgm:t>
        <a:bodyPr/>
        <a:lstStyle/>
        <a:p>
          <a:r>
            <a:rPr lang="sr-Latn-CS" dirty="0" smtClean="0"/>
            <a:t>Ekstremno brz početak i kratko trajanje dejstva</a:t>
          </a:r>
          <a:endParaRPr lang="en-US" dirty="0"/>
        </a:p>
      </dgm:t>
    </dgm:pt>
    <dgm:pt modelId="{B58BFF99-23D1-4EE5-8289-55F2A3FD0811}" type="parTrans" cxnId="{DD3803EB-E7E8-41B9-9C05-8E6B8E3452DB}">
      <dgm:prSet/>
      <dgm:spPr/>
      <dgm:t>
        <a:bodyPr/>
        <a:lstStyle/>
        <a:p>
          <a:endParaRPr lang="en-US"/>
        </a:p>
      </dgm:t>
    </dgm:pt>
    <dgm:pt modelId="{2A91CBAB-ABD0-477B-8EF3-EDEE540529CE}" type="sibTrans" cxnId="{DD3803EB-E7E8-41B9-9C05-8E6B8E3452DB}">
      <dgm:prSet/>
      <dgm:spPr/>
      <dgm:t>
        <a:bodyPr/>
        <a:lstStyle/>
        <a:p>
          <a:endParaRPr lang="en-US"/>
        </a:p>
      </dgm:t>
    </dgm:pt>
    <dgm:pt modelId="{13D1510E-726A-48D8-BD6B-56BD3D9136A9}">
      <dgm:prSet phldrT="[Text]"/>
      <dgm:spPr/>
      <dgm:t>
        <a:bodyPr/>
        <a:lstStyle/>
        <a:p>
          <a:r>
            <a:rPr lang="sr-Latn-CS" dirty="0" smtClean="0"/>
            <a:t>Snižava ICP</a:t>
          </a:r>
          <a:endParaRPr lang="en-US" dirty="0"/>
        </a:p>
      </dgm:t>
    </dgm:pt>
    <dgm:pt modelId="{A8F5F650-213E-4451-9F30-E8829011898B}" type="parTrans" cxnId="{78638DD1-162A-423B-868B-E4CA54276098}">
      <dgm:prSet/>
      <dgm:spPr/>
      <dgm:t>
        <a:bodyPr/>
        <a:lstStyle/>
        <a:p>
          <a:endParaRPr lang="en-US"/>
        </a:p>
      </dgm:t>
    </dgm:pt>
    <dgm:pt modelId="{25B76C77-6A86-4A1A-9B1C-A72DFBD440BF}" type="sibTrans" cxnId="{78638DD1-162A-423B-868B-E4CA54276098}">
      <dgm:prSet/>
      <dgm:spPr/>
      <dgm:t>
        <a:bodyPr/>
        <a:lstStyle/>
        <a:p>
          <a:endParaRPr lang="en-US"/>
        </a:p>
      </dgm:t>
    </dgm:pt>
    <dgm:pt modelId="{D04BF764-9360-4502-B589-DEB0F63570AB}">
      <dgm:prSet phldrT="[Text]"/>
      <dgm:spPr/>
      <dgm:t>
        <a:bodyPr/>
        <a:lstStyle/>
        <a:p>
          <a:r>
            <a:rPr lang="sr-Latn-CS" dirty="0" smtClean="0"/>
            <a:t>ketamin</a:t>
          </a:r>
          <a:endParaRPr lang="en-US" dirty="0"/>
        </a:p>
      </dgm:t>
    </dgm:pt>
    <dgm:pt modelId="{B6937EA8-0599-40DA-9F77-227C6D697120}" type="parTrans" cxnId="{88A280A1-1C53-4467-A958-8C273AB1261D}">
      <dgm:prSet/>
      <dgm:spPr/>
      <dgm:t>
        <a:bodyPr/>
        <a:lstStyle/>
        <a:p>
          <a:endParaRPr lang="en-US"/>
        </a:p>
      </dgm:t>
    </dgm:pt>
    <dgm:pt modelId="{0E075CE6-4AD7-48DF-9588-3E979497D941}" type="sibTrans" cxnId="{88A280A1-1C53-4467-A958-8C273AB1261D}">
      <dgm:prSet/>
      <dgm:spPr/>
      <dgm:t>
        <a:bodyPr/>
        <a:lstStyle/>
        <a:p>
          <a:endParaRPr lang="en-US"/>
        </a:p>
      </dgm:t>
    </dgm:pt>
    <dgm:pt modelId="{A65B0803-BDFC-4886-93A8-012B5E64A812}">
      <dgm:prSet phldrT="[Text]" custT="1"/>
      <dgm:spPr/>
      <dgm:t>
        <a:bodyPr/>
        <a:lstStyle/>
        <a:p>
          <a:r>
            <a:rPr lang="sr-Latn-CS" sz="1600" dirty="0" smtClean="0"/>
            <a:t>Brz nastanak i kratko trajanje dejstva</a:t>
          </a:r>
          <a:endParaRPr lang="en-US" sz="1600" dirty="0"/>
        </a:p>
      </dgm:t>
    </dgm:pt>
    <dgm:pt modelId="{E77B63A0-90CD-4D09-900E-AC7741F1A695}" type="parTrans" cxnId="{C3E6C023-2250-44AB-8EB2-2AF684DB4C18}">
      <dgm:prSet/>
      <dgm:spPr/>
      <dgm:t>
        <a:bodyPr/>
        <a:lstStyle/>
        <a:p>
          <a:endParaRPr lang="en-US"/>
        </a:p>
      </dgm:t>
    </dgm:pt>
    <dgm:pt modelId="{BF38E489-3B06-4577-8FE0-BE904D275E54}" type="sibTrans" cxnId="{C3E6C023-2250-44AB-8EB2-2AF684DB4C18}">
      <dgm:prSet/>
      <dgm:spPr/>
      <dgm:t>
        <a:bodyPr/>
        <a:lstStyle/>
        <a:p>
          <a:endParaRPr lang="en-US"/>
        </a:p>
      </dgm:t>
    </dgm:pt>
    <dgm:pt modelId="{BB9A4955-4DBA-49D3-935C-580BA75B8FB3}">
      <dgm:prSet phldrT="[Text]"/>
      <dgm:spPr/>
      <dgm:t>
        <a:bodyPr/>
        <a:lstStyle/>
        <a:p>
          <a:r>
            <a:rPr lang="sr-Latn-CS" sz="1600" dirty="0" smtClean="0"/>
            <a:t>Povećava ICP,IOP, IGP</a:t>
          </a:r>
          <a:endParaRPr lang="en-US" sz="1600" dirty="0"/>
        </a:p>
      </dgm:t>
    </dgm:pt>
    <dgm:pt modelId="{D1118E82-4AB2-4DB0-9ADE-17C721AE70BA}" type="parTrans" cxnId="{3A737513-9B13-41FE-A482-D5FB3E7D20AA}">
      <dgm:prSet/>
      <dgm:spPr/>
      <dgm:t>
        <a:bodyPr/>
        <a:lstStyle/>
        <a:p>
          <a:endParaRPr lang="en-US"/>
        </a:p>
      </dgm:t>
    </dgm:pt>
    <dgm:pt modelId="{F78A3818-E18D-43B9-BBB6-1BD81AC56F8F}" type="sibTrans" cxnId="{3A737513-9B13-41FE-A482-D5FB3E7D20AA}">
      <dgm:prSet/>
      <dgm:spPr/>
      <dgm:t>
        <a:bodyPr/>
        <a:lstStyle/>
        <a:p>
          <a:endParaRPr lang="en-US"/>
        </a:p>
      </dgm:t>
    </dgm:pt>
    <dgm:pt modelId="{258868D9-9C40-41F0-A3E3-FE86FDBC2BC8}">
      <dgm:prSet phldrT="[Text]"/>
      <dgm:spPr/>
      <dgm:t>
        <a:bodyPr/>
        <a:lstStyle/>
        <a:p>
          <a:r>
            <a:rPr lang="sr-Latn-CS" dirty="0" smtClean="0"/>
            <a:t>KVS i respiratorna depresija</a:t>
          </a:r>
          <a:endParaRPr lang="en-US" dirty="0"/>
        </a:p>
      </dgm:t>
    </dgm:pt>
    <dgm:pt modelId="{F41791E6-7653-4B43-862F-78F043B70568}" type="parTrans" cxnId="{63D68DB8-69FA-4BF8-8BD0-BD6C0B5EF619}">
      <dgm:prSet/>
      <dgm:spPr/>
      <dgm:t>
        <a:bodyPr/>
        <a:lstStyle/>
        <a:p>
          <a:endParaRPr lang="en-US"/>
        </a:p>
      </dgm:t>
    </dgm:pt>
    <dgm:pt modelId="{A5A4816E-E7C6-457F-A9AE-91808A1F50D4}" type="sibTrans" cxnId="{63D68DB8-69FA-4BF8-8BD0-BD6C0B5EF619}">
      <dgm:prSet/>
      <dgm:spPr/>
      <dgm:t>
        <a:bodyPr/>
        <a:lstStyle/>
        <a:p>
          <a:endParaRPr lang="en-US"/>
        </a:p>
      </dgm:t>
    </dgm:pt>
    <dgm:pt modelId="{7EAAC5FA-8FD6-4E4A-A558-D9CACB1DC83B}">
      <dgm:prSet phldrT="[Text]"/>
      <dgm:spPr/>
      <dgm:t>
        <a:bodyPr/>
        <a:lstStyle/>
        <a:p>
          <a:r>
            <a:rPr lang="sr-Latn-CS" dirty="0" smtClean="0"/>
            <a:t>Izrazita hipotenzija i depresija disanja</a:t>
          </a:r>
          <a:endParaRPr lang="en-US" dirty="0"/>
        </a:p>
      </dgm:t>
    </dgm:pt>
    <dgm:pt modelId="{542214C8-D26B-495C-9902-00F2F869EBF1}" type="parTrans" cxnId="{DFAAC14E-2D25-40CB-8C9A-04721024880D}">
      <dgm:prSet/>
      <dgm:spPr/>
      <dgm:t>
        <a:bodyPr/>
        <a:lstStyle/>
        <a:p>
          <a:endParaRPr lang="en-US"/>
        </a:p>
      </dgm:t>
    </dgm:pt>
    <dgm:pt modelId="{D60918B2-8068-4485-9429-96B48D2A6B09}" type="sibTrans" cxnId="{DFAAC14E-2D25-40CB-8C9A-04721024880D}">
      <dgm:prSet/>
      <dgm:spPr/>
      <dgm:t>
        <a:bodyPr/>
        <a:lstStyle/>
        <a:p>
          <a:endParaRPr lang="en-US"/>
        </a:p>
      </dgm:t>
    </dgm:pt>
    <dgm:pt modelId="{BB830AF6-FD4D-4DC2-A10E-8BFED49EB68A}">
      <dgm:prSet phldrT="[Text]"/>
      <dgm:spPr/>
      <dgm:t>
        <a:bodyPr/>
        <a:lstStyle/>
        <a:p>
          <a:r>
            <a:rPr lang="sr-Latn-CS" sz="1600" dirty="0" smtClean="0"/>
            <a:t>Simpatomimetsko dejstvo, analgezijaKVS </a:t>
          </a:r>
          <a:endParaRPr lang="en-US" sz="1600" dirty="0"/>
        </a:p>
      </dgm:t>
    </dgm:pt>
    <dgm:pt modelId="{50A5ABD1-B00E-4FDA-B626-A9CAEAFAB4D8}" type="parTrans" cxnId="{3A9A05AF-5137-4FB8-A2C7-591507005AF1}">
      <dgm:prSet/>
      <dgm:spPr/>
      <dgm:t>
        <a:bodyPr/>
        <a:lstStyle/>
        <a:p>
          <a:endParaRPr lang="en-US"/>
        </a:p>
      </dgm:t>
    </dgm:pt>
    <dgm:pt modelId="{E8545633-A808-4362-8EF6-57FBF26C9E72}" type="sibTrans" cxnId="{3A9A05AF-5137-4FB8-A2C7-591507005AF1}">
      <dgm:prSet/>
      <dgm:spPr/>
      <dgm:t>
        <a:bodyPr/>
        <a:lstStyle/>
        <a:p>
          <a:endParaRPr lang="en-US"/>
        </a:p>
      </dgm:t>
    </dgm:pt>
    <dgm:pt modelId="{B3EE700E-ACCF-44E2-83C1-C22060572FDB}">
      <dgm:prSet phldrT="[Text]"/>
      <dgm:spPr/>
      <dgm:t>
        <a:bodyPr/>
        <a:lstStyle/>
        <a:p>
          <a:r>
            <a:rPr lang="sr-Latn-CS" dirty="0" smtClean="0"/>
            <a:t>Etomidat</a:t>
          </a:r>
        </a:p>
      </dgm:t>
    </dgm:pt>
    <dgm:pt modelId="{E948B4C2-C90F-44C6-9875-E465580E0E48}" type="parTrans" cxnId="{FE58D28B-92A9-44AA-96C5-40453E5C2FE4}">
      <dgm:prSet/>
      <dgm:spPr/>
      <dgm:t>
        <a:bodyPr/>
        <a:lstStyle/>
        <a:p>
          <a:endParaRPr lang="en-US"/>
        </a:p>
      </dgm:t>
    </dgm:pt>
    <dgm:pt modelId="{EB0297A8-0D17-444D-AA17-3416C1459181}" type="sibTrans" cxnId="{FE58D28B-92A9-44AA-96C5-40453E5C2FE4}">
      <dgm:prSet/>
      <dgm:spPr/>
      <dgm:t>
        <a:bodyPr/>
        <a:lstStyle/>
        <a:p>
          <a:endParaRPr lang="en-US"/>
        </a:p>
      </dgm:t>
    </dgm:pt>
    <dgm:pt modelId="{9376CE14-2A1E-47B5-9176-B200022AFE43}" type="pres">
      <dgm:prSet presAssocID="{2A246F4E-18A8-406B-8CDC-7A572E0816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8608D2-FE94-4D89-8916-3A52AD5EB97F}" type="pres">
      <dgm:prSet presAssocID="{5B264335-E39B-439F-88D8-F2142A0E158E}" presName="linNode" presStyleCnt="0"/>
      <dgm:spPr/>
    </dgm:pt>
    <dgm:pt modelId="{956DB20A-20FD-449F-B7E2-0C4CC5735D62}" type="pres">
      <dgm:prSet presAssocID="{5B264335-E39B-439F-88D8-F2142A0E158E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6323CD-DDEE-44CB-8593-E251DE9BE1EC}" type="pres">
      <dgm:prSet presAssocID="{5B264335-E39B-439F-88D8-F2142A0E158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856A85-AD0E-4902-801A-47B231356928}" type="pres">
      <dgm:prSet presAssocID="{623FFA54-2F36-49D1-AD3B-4E9191736F7C}" presName="sp" presStyleCnt="0"/>
      <dgm:spPr/>
    </dgm:pt>
    <dgm:pt modelId="{8BFA1E31-E5AD-451A-A806-2981F2EDC012}" type="pres">
      <dgm:prSet presAssocID="{A2765C8A-9BD1-4531-ADF8-004033EE0607}" presName="linNode" presStyleCnt="0"/>
      <dgm:spPr/>
    </dgm:pt>
    <dgm:pt modelId="{CA917B3E-0B9F-4B1E-80CB-500A113B32EF}" type="pres">
      <dgm:prSet presAssocID="{A2765C8A-9BD1-4531-ADF8-004033EE0607}" presName="parentText" presStyleLbl="node1" presStyleIdx="1" presStyleCnt="4" custLinFactNeighborY="-82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8344FE-6FB7-449B-8729-2522050B5B6E}" type="pres">
      <dgm:prSet presAssocID="{A2765C8A-9BD1-4531-ADF8-004033EE0607}" presName="descendantText" presStyleLbl="alignAccFollowNode1" presStyleIdx="1" presStyleCnt="3" custScaleY="117010" custLinFactNeighborX="1760" custLinFactNeighborY="-45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24E986-C69F-4644-B43C-3DF7DA3F8411}" type="pres">
      <dgm:prSet presAssocID="{CB1AC8B2-3556-4ABC-AE15-BC618DA0D376}" presName="sp" presStyleCnt="0"/>
      <dgm:spPr/>
    </dgm:pt>
    <dgm:pt modelId="{6E08098D-7698-49B3-870A-D98F6580EF42}" type="pres">
      <dgm:prSet presAssocID="{D04BF764-9360-4502-B589-DEB0F63570AB}" presName="linNode" presStyleCnt="0"/>
      <dgm:spPr/>
    </dgm:pt>
    <dgm:pt modelId="{F39BAF62-3079-4A85-A63C-23F797A22A77}" type="pres">
      <dgm:prSet presAssocID="{D04BF764-9360-4502-B589-DEB0F63570AB}" presName="parentText" presStyleLbl="node1" presStyleIdx="2" presStyleCnt="4" custLinFactNeighborY="-151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4905F3-DE83-4120-A5EA-8419DB33CF86}" type="pres">
      <dgm:prSet presAssocID="{D04BF764-9360-4502-B589-DEB0F63570AB}" presName="descendantText" presStyleLbl="alignAccFollowNode1" presStyleIdx="2" presStyleCnt="3" custScaleY="116485" custLinFactNeighborX="-2482" custLinFactNeighborY="-32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47808F-141A-4F8A-AC13-671AF1F61AE9}" type="pres">
      <dgm:prSet presAssocID="{0E075CE6-4AD7-48DF-9588-3E979497D941}" presName="sp" presStyleCnt="0"/>
      <dgm:spPr/>
    </dgm:pt>
    <dgm:pt modelId="{D5571421-810C-4CDD-B00B-5107AE6C483F}" type="pres">
      <dgm:prSet presAssocID="{B3EE700E-ACCF-44E2-83C1-C22060572FDB}" presName="linNode" presStyleCnt="0"/>
      <dgm:spPr/>
    </dgm:pt>
    <dgm:pt modelId="{9E227335-E0DE-4317-A6A8-3A0E95A82185}" type="pres">
      <dgm:prSet presAssocID="{B3EE700E-ACCF-44E2-83C1-C22060572FDB}" presName="parentText" presStyleLbl="node1" presStyleIdx="3" presStyleCnt="4" custScaleX="102319" custScaleY="85498" custLinFactNeighborX="0" custLinFactNeighborY="-222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8530BE-128C-449C-9989-E8609E8962F7}" srcId="{2A246F4E-18A8-406B-8CDC-7A572E0816BD}" destId="{A2765C8A-9BD1-4531-ADF8-004033EE0607}" srcOrd="1" destOrd="0" parTransId="{EFC4F7A9-54A7-4C53-AC7E-4106A3417E5A}" sibTransId="{CB1AC8B2-3556-4ABC-AE15-BC618DA0D376}"/>
    <dgm:cxn modelId="{C08FDCC2-973C-4CB3-A697-70201ECB0189}" type="presOf" srcId="{A2765C8A-9BD1-4531-ADF8-004033EE0607}" destId="{CA917B3E-0B9F-4B1E-80CB-500A113B32EF}" srcOrd="0" destOrd="0" presId="urn:microsoft.com/office/officeart/2005/8/layout/vList5"/>
    <dgm:cxn modelId="{3A737513-9B13-41FE-A482-D5FB3E7D20AA}" srcId="{D04BF764-9360-4502-B589-DEB0F63570AB}" destId="{BB9A4955-4DBA-49D3-935C-580BA75B8FB3}" srcOrd="1" destOrd="0" parTransId="{D1118E82-4AB2-4DB0-9ADE-17C721AE70BA}" sibTransId="{F78A3818-E18D-43B9-BBB6-1BD81AC56F8F}"/>
    <dgm:cxn modelId="{05D8162A-F91F-4626-9DBE-34178CC1C8B1}" srcId="{5B264335-E39B-439F-88D8-F2142A0E158E}" destId="{23F0AD63-440D-4810-B76E-5D7A2B7F75E8}" srcOrd="0" destOrd="0" parTransId="{A1C4B1FD-D9BA-4CBB-82E2-6CE84BD5042A}" sibTransId="{BEB19C56-3D69-4C06-AD9B-2470DB5C1BCE}"/>
    <dgm:cxn modelId="{D211E830-108B-4E0D-B915-6EA56DCCB5C9}" type="presOf" srcId="{BB830AF6-FD4D-4DC2-A10E-8BFED49EB68A}" destId="{C54905F3-DE83-4120-A5EA-8419DB33CF86}" srcOrd="0" destOrd="2" presId="urn:microsoft.com/office/officeart/2005/8/layout/vList5"/>
    <dgm:cxn modelId="{22F09183-F1C8-4344-BF72-8BC2402A4258}" type="presOf" srcId="{23F0AD63-440D-4810-B76E-5D7A2B7F75E8}" destId="{CC6323CD-DDEE-44CB-8593-E251DE9BE1EC}" srcOrd="0" destOrd="0" presId="urn:microsoft.com/office/officeart/2005/8/layout/vList5"/>
    <dgm:cxn modelId="{776F8944-81C2-49B2-96FF-907317BA2848}" type="presOf" srcId="{D04BF764-9360-4502-B589-DEB0F63570AB}" destId="{F39BAF62-3079-4A85-A63C-23F797A22A77}" srcOrd="0" destOrd="0" presId="urn:microsoft.com/office/officeart/2005/8/layout/vList5"/>
    <dgm:cxn modelId="{F5338403-6C3E-4494-94E6-754CC34F202A}" type="presOf" srcId="{13D1510E-726A-48D8-BD6B-56BD3D9136A9}" destId="{9B8344FE-6FB7-449B-8729-2522050B5B6E}" srcOrd="0" destOrd="1" presId="urn:microsoft.com/office/officeart/2005/8/layout/vList5"/>
    <dgm:cxn modelId="{E3FEC29F-0C70-4F19-A9DE-A6A49FA2AFAC}" srcId="{2A246F4E-18A8-406B-8CDC-7A572E0816BD}" destId="{5B264335-E39B-439F-88D8-F2142A0E158E}" srcOrd="0" destOrd="0" parTransId="{8A81048A-C930-4D79-842F-F91C8DD0D5AE}" sibTransId="{623FFA54-2F36-49D1-AD3B-4E9191736F7C}"/>
    <dgm:cxn modelId="{DD3803EB-E7E8-41B9-9C05-8E6B8E3452DB}" srcId="{A2765C8A-9BD1-4531-ADF8-004033EE0607}" destId="{C1DBB067-D219-4A6D-9E36-A7EBC507BAD4}" srcOrd="0" destOrd="0" parTransId="{B58BFF99-23D1-4EE5-8289-55F2A3FD0811}" sibTransId="{2A91CBAB-ABD0-477B-8EF3-EDEE540529CE}"/>
    <dgm:cxn modelId="{F23F6822-944B-412F-92E2-FF28A58E7E5F}" type="presOf" srcId="{2A246F4E-18A8-406B-8CDC-7A572E0816BD}" destId="{9376CE14-2A1E-47B5-9176-B200022AFE43}" srcOrd="0" destOrd="0" presId="urn:microsoft.com/office/officeart/2005/8/layout/vList5"/>
    <dgm:cxn modelId="{7272C428-442D-4290-814D-71A33827CB6B}" type="presOf" srcId="{7EAAC5FA-8FD6-4E4A-A558-D9CACB1DC83B}" destId="{9B8344FE-6FB7-449B-8729-2522050B5B6E}" srcOrd="0" destOrd="2" presId="urn:microsoft.com/office/officeart/2005/8/layout/vList5"/>
    <dgm:cxn modelId="{88A280A1-1C53-4467-A958-8C273AB1261D}" srcId="{2A246F4E-18A8-406B-8CDC-7A572E0816BD}" destId="{D04BF764-9360-4502-B589-DEB0F63570AB}" srcOrd="2" destOrd="0" parTransId="{B6937EA8-0599-40DA-9F77-227C6D697120}" sibTransId="{0E075CE6-4AD7-48DF-9588-3E979497D941}"/>
    <dgm:cxn modelId="{FE58D28B-92A9-44AA-96C5-40453E5C2FE4}" srcId="{2A246F4E-18A8-406B-8CDC-7A572E0816BD}" destId="{B3EE700E-ACCF-44E2-83C1-C22060572FDB}" srcOrd="3" destOrd="0" parTransId="{E948B4C2-C90F-44C6-9875-E465580E0E48}" sibTransId="{EB0297A8-0D17-444D-AA17-3416C1459181}"/>
    <dgm:cxn modelId="{8B5079E3-09A5-4F2E-BB07-2D7F569F6340}" type="presOf" srcId="{F4A98920-043E-45CE-968F-63632B0D8644}" destId="{CC6323CD-DDEE-44CB-8593-E251DE9BE1EC}" srcOrd="0" destOrd="1" presId="urn:microsoft.com/office/officeart/2005/8/layout/vList5"/>
    <dgm:cxn modelId="{4912F090-B4CB-423C-9CBC-CB6467487621}" type="presOf" srcId="{C1DBB067-D219-4A6D-9E36-A7EBC507BAD4}" destId="{9B8344FE-6FB7-449B-8729-2522050B5B6E}" srcOrd="0" destOrd="0" presId="urn:microsoft.com/office/officeart/2005/8/layout/vList5"/>
    <dgm:cxn modelId="{63D68DB8-69FA-4BF8-8BD0-BD6C0B5EF619}" srcId="{5B264335-E39B-439F-88D8-F2142A0E158E}" destId="{258868D9-9C40-41F0-A3E3-FE86FDBC2BC8}" srcOrd="2" destOrd="0" parTransId="{F41791E6-7653-4B43-862F-78F043B70568}" sibTransId="{A5A4816E-E7C6-457F-A9AE-91808A1F50D4}"/>
    <dgm:cxn modelId="{7C2F2635-1CFE-4370-B5D7-9A5A477D79FF}" type="presOf" srcId="{BB9A4955-4DBA-49D3-935C-580BA75B8FB3}" destId="{C54905F3-DE83-4120-A5EA-8419DB33CF86}" srcOrd="0" destOrd="1" presId="urn:microsoft.com/office/officeart/2005/8/layout/vList5"/>
    <dgm:cxn modelId="{014C6183-3C05-442E-B3EA-A9639B45464B}" type="presOf" srcId="{A65B0803-BDFC-4886-93A8-012B5E64A812}" destId="{C54905F3-DE83-4120-A5EA-8419DB33CF86}" srcOrd="0" destOrd="0" presId="urn:microsoft.com/office/officeart/2005/8/layout/vList5"/>
    <dgm:cxn modelId="{DFAAC14E-2D25-40CB-8C9A-04721024880D}" srcId="{A2765C8A-9BD1-4531-ADF8-004033EE0607}" destId="{7EAAC5FA-8FD6-4E4A-A558-D9CACB1DC83B}" srcOrd="2" destOrd="0" parTransId="{542214C8-D26B-495C-9902-00F2F869EBF1}" sibTransId="{D60918B2-8068-4485-9429-96B48D2A6B09}"/>
    <dgm:cxn modelId="{3A9A05AF-5137-4FB8-A2C7-591507005AF1}" srcId="{D04BF764-9360-4502-B589-DEB0F63570AB}" destId="{BB830AF6-FD4D-4DC2-A10E-8BFED49EB68A}" srcOrd="2" destOrd="0" parTransId="{50A5ABD1-B00E-4FDA-B626-A9CAEAFAB4D8}" sibTransId="{E8545633-A808-4362-8EF6-57FBF26C9E72}"/>
    <dgm:cxn modelId="{C3E6C023-2250-44AB-8EB2-2AF684DB4C18}" srcId="{D04BF764-9360-4502-B589-DEB0F63570AB}" destId="{A65B0803-BDFC-4886-93A8-012B5E64A812}" srcOrd="0" destOrd="0" parTransId="{E77B63A0-90CD-4D09-900E-AC7741F1A695}" sibTransId="{BF38E489-3B06-4577-8FE0-BE904D275E54}"/>
    <dgm:cxn modelId="{78638DD1-162A-423B-868B-E4CA54276098}" srcId="{A2765C8A-9BD1-4531-ADF8-004033EE0607}" destId="{13D1510E-726A-48D8-BD6B-56BD3D9136A9}" srcOrd="1" destOrd="0" parTransId="{A8F5F650-213E-4451-9F30-E8829011898B}" sibTransId="{25B76C77-6A86-4A1A-9B1C-A72DFBD440BF}"/>
    <dgm:cxn modelId="{FD17E1F9-2FE8-4950-966E-3C4A32A0650B}" type="presOf" srcId="{B3EE700E-ACCF-44E2-83C1-C22060572FDB}" destId="{9E227335-E0DE-4317-A6A8-3A0E95A82185}" srcOrd="0" destOrd="0" presId="urn:microsoft.com/office/officeart/2005/8/layout/vList5"/>
    <dgm:cxn modelId="{CB701C19-D2C3-414A-96E2-C1BFEA00252F}" type="presOf" srcId="{258868D9-9C40-41F0-A3E3-FE86FDBC2BC8}" destId="{CC6323CD-DDEE-44CB-8593-E251DE9BE1EC}" srcOrd="0" destOrd="2" presId="urn:microsoft.com/office/officeart/2005/8/layout/vList5"/>
    <dgm:cxn modelId="{FB3187E2-BF20-4512-B4D2-8EE814F6928B}" srcId="{5B264335-E39B-439F-88D8-F2142A0E158E}" destId="{F4A98920-043E-45CE-968F-63632B0D8644}" srcOrd="1" destOrd="0" parTransId="{29176F55-56BD-4FC7-9042-0E507DA5481A}" sibTransId="{083C6142-3E18-498B-9B3A-2E4BC88CBCE7}"/>
    <dgm:cxn modelId="{F725B180-4241-4E74-A7B2-00B4940D2998}" type="presOf" srcId="{5B264335-E39B-439F-88D8-F2142A0E158E}" destId="{956DB20A-20FD-449F-B7E2-0C4CC5735D62}" srcOrd="0" destOrd="0" presId="urn:microsoft.com/office/officeart/2005/8/layout/vList5"/>
    <dgm:cxn modelId="{9A739003-40FB-4096-8039-26DC3D16E171}" type="presParOf" srcId="{9376CE14-2A1E-47B5-9176-B200022AFE43}" destId="{328608D2-FE94-4D89-8916-3A52AD5EB97F}" srcOrd="0" destOrd="0" presId="urn:microsoft.com/office/officeart/2005/8/layout/vList5"/>
    <dgm:cxn modelId="{61E94BC5-D590-4461-8692-537F379F545B}" type="presParOf" srcId="{328608D2-FE94-4D89-8916-3A52AD5EB97F}" destId="{956DB20A-20FD-449F-B7E2-0C4CC5735D62}" srcOrd="0" destOrd="0" presId="urn:microsoft.com/office/officeart/2005/8/layout/vList5"/>
    <dgm:cxn modelId="{A95B2B2A-6C78-47D1-8A25-7EB28A9FD735}" type="presParOf" srcId="{328608D2-FE94-4D89-8916-3A52AD5EB97F}" destId="{CC6323CD-DDEE-44CB-8593-E251DE9BE1EC}" srcOrd="1" destOrd="0" presId="urn:microsoft.com/office/officeart/2005/8/layout/vList5"/>
    <dgm:cxn modelId="{D3154591-463C-4A4B-AD60-AECFB2313AEE}" type="presParOf" srcId="{9376CE14-2A1E-47B5-9176-B200022AFE43}" destId="{9F856A85-AD0E-4902-801A-47B231356928}" srcOrd="1" destOrd="0" presId="urn:microsoft.com/office/officeart/2005/8/layout/vList5"/>
    <dgm:cxn modelId="{C8CA53C6-95B9-4491-85D1-8716B0CBE3A0}" type="presParOf" srcId="{9376CE14-2A1E-47B5-9176-B200022AFE43}" destId="{8BFA1E31-E5AD-451A-A806-2981F2EDC012}" srcOrd="2" destOrd="0" presId="urn:microsoft.com/office/officeart/2005/8/layout/vList5"/>
    <dgm:cxn modelId="{33C8ABD0-BF2C-4DEC-B9BF-C2D40598BD33}" type="presParOf" srcId="{8BFA1E31-E5AD-451A-A806-2981F2EDC012}" destId="{CA917B3E-0B9F-4B1E-80CB-500A113B32EF}" srcOrd="0" destOrd="0" presId="urn:microsoft.com/office/officeart/2005/8/layout/vList5"/>
    <dgm:cxn modelId="{342377FC-3A10-433A-AAFF-C970D940D659}" type="presParOf" srcId="{8BFA1E31-E5AD-451A-A806-2981F2EDC012}" destId="{9B8344FE-6FB7-449B-8729-2522050B5B6E}" srcOrd="1" destOrd="0" presId="urn:microsoft.com/office/officeart/2005/8/layout/vList5"/>
    <dgm:cxn modelId="{C5988E3D-75CF-4740-BABB-AD9B3D62EB7F}" type="presParOf" srcId="{9376CE14-2A1E-47B5-9176-B200022AFE43}" destId="{5124E986-C69F-4644-B43C-3DF7DA3F8411}" srcOrd="3" destOrd="0" presId="urn:microsoft.com/office/officeart/2005/8/layout/vList5"/>
    <dgm:cxn modelId="{4FF9D1FC-8120-43D7-A2B9-9A8D8DCC8387}" type="presParOf" srcId="{9376CE14-2A1E-47B5-9176-B200022AFE43}" destId="{6E08098D-7698-49B3-870A-D98F6580EF42}" srcOrd="4" destOrd="0" presId="urn:microsoft.com/office/officeart/2005/8/layout/vList5"/>
    <dgm:cxn modelId="{5965E742-02DD-4101-9693-8C2203787888}" type="presParOf" srcId="{6E08098D-7698-49B3-870A-D98F6580EF42}" destId="{F39BAF62-3079-4A85-A63C-23F797A22A77}" srcOrd="0" destOrd="0" presId="urn:microsoft.com/office/officeart/2005/8/layout/vList5"/>
    <dgm:cxn modelId="{3B61CB8D-6362-4244-BEFF-C68C3154E14A}" type="presParOf" srcId="{6E08098D-7698-49B3-870A-D98F6580EF42}" destId="{C54905F3-DE83-4120-A5EA-8419DB33CF86}" srcOrd="1" destOrd="0" presId="urn:microsoft.com/office/officeart/2005/8/layout/vList5"/>
    <dgm:cxn modelId="{6D3DFB94-35C6-4303-B60F-407224FE25C5}" type="presParOf" srcId="{9376CE14-2A1E-47B5-9176-B200022AFE43}" destId="{8E47808F-141A-4F8A-AC13-671AF1F61AE9}" srcOrd="5" destOrd="0" presId="urn:microsoft.com/office/officeart/2005/8/layout/vList5"/>
    <dgm:cxn modelId="{3F24AF74-C81A-4E17-9066-A7D84559264B}" type="presParOf" srcId="{9376CE14-2A1E-47B5-9176-B200022AFE43}" destId="{D5571421-810C-4CDD-B00B-5107AE6C483F}" srcOrd="6" destOrd="0" presId="urn:microsoft.com/office/officeart/2005/8/layout/vList5"/>
    <dgm:cxn modelId="{FC30B073-4C45-47F9-AA4F-191BB6FDF518}" type="presParOf" srcId="{D5571421-810C-4CDD-B00B-5107AE6C483F}" destId="{9E227335-E0DE-4317-A6A8-3A0E95A82185}" srcOrd="0" destOrd="0" presId="urn:microsoft.com/office/officeart/2005/8/layout/vList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5EE8CD-3485-4454-AEC2-F4F1988ED673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31A5614-B9AB-487E-AF6A-167CABF1BF09}">
      <dgm:prSet phldrT="[Text]"/>
      <dgm:spPr/>
      <dgm:t>
        <a:bodyPr/>
        <a:lstStyle/>
        <a:p>
          <a:r>
            <a:rPr lang="sr-Latn-CS" dirty="0" smtClean="0"/>
            <a:t>rocuronim</a:t>
          </a:r>
          <a:endParaRPr lang="en-US" dirty="0"/>
        </a:p>
      </dgm:t>
    </dgm:pt>
    <dgm:pt modelId="{3E2E0943-AC7F-44C8-A7C9-8E502CAAC3FC}" type="parTrans" cxnId="{5638DF4C-15B6-43BE-A0D7-7EEB86752686}">
      <dgm:prSet/>
      <dgm:spPr/>
      <dgm:t>
        <a:bodyPr/>
        <a:lstStyle/>
        <a:p>
          <a:endParaRPr lang="en-US"/>
        </a:p>
      </dgm:t>
    </dgm:pt>
    <dgm:pt modelId="{C6E92314-F1B2-4753-8B91-340319B6E1C8}" type="sibTrans" cxnId="{5638DF4C-15B6-43BE-A0D7-7EEB86752686}">
      <dgm:prSet/>
      <dgm:spPr/>
      <dgm:t>
        <a:bodyPr/>
        <a:lstStyle/>
        <a:p>
          <a:endParaRPr lang="en-US"/>
        </a:p>
      </dgm:t>
    </dgm:pt>
    <dgm:pt modelId="{B7545330-02CD-4E6C-ADAC-3C995CED9F1F}">
      <dgm:prSet phldrT="[Text]"/>
      <dgm:spPr/>
      <dgm:t>
        <a:bodyPr/>
        <a:lstStyle/>
        <a:p>
          <a:r>
            <a:rPr lang="sr-Latn-CS" dirty="0" smtClean="0"/>
            <a:t>Dugo trajanje dejstva</a:t>
          </a:r>
          <a:endParaRPr lang="en-US" dirty="0"/>
        </a:p>
      </dgm:t>
    </dgm:pt>
    <dgm:pt modelId="{01600000-95C8-4075-AED1-626E011B8327}" type="parTrans" cxnId="{0952967F-504F-4D1F-AEA6-D5B416B62911}">
      <dgm:prSet/>
      <dgm:spPr/>
      <dgm:t>
        <a:bodyPr/>
        <a:lstStyle/>
        <a:p>
          <a:endParaRPr lang="en-US"/>
        </a:p>
      </dgm:t>
    </dgm:pt>
    <dgm:pt modelId="{34C08BA3-E24C-4E4B-8DF9-89F0AB373412}" type="sibTrans" cxnId="{0952967F-504F-4D1F-AEA6-D5B416B62911}">
      <dgm:prSet/>
      <dgm:spPr/>
      <dgm:t>
        <a:bodyPr/>
        <a:lstStyle/>
        <a:p>
          <a:endParaRPr lang="en-US"/>
        </a:p>
      </dgm:t>
    </dgm:pt>
    <dgm:pt modelId="{E049F8DE-69E4-4273-93F8-2623EC13AC9F}">
      <dgm:prSet phldrT="[Text]"/>
      <dgm:spPr/>
      <dgm:t>
        <a:bodyPr/>
        <a:lstStyle/>
        <a:p>
          <a:r>
            <a:rPr lang="sr-Latn-CS" dirty="0" smtClean="0"/>
            <a:t>Spor početak dejstva</a:t>
          </a:r>
          <a:endParaRPr lang="en-US" dirty="0"/>
        </a:p>
      </dgm:t>
    </dgm:pt>
    <dgm:pt modelId="{8C3EEF20-9EB6-4078-BC7E-0F9DA0C06239}" type="parTrans" cxnId="{E85A2438-00F5-4405-8D37-8FA3250B60E5}">
      <dgm:prSet/>
      <dgm:spPr/>
      <dgm:t>
        <a:bodyPr/>
        <a:lstStyle/>
        <a:p>
          <a:endParaRPr lang="en-US"/>
        </a:p>
      </dgm:t>
    </dgm:pt>
    <dgm:pt modelId="{1C4687B5-C1E8-4066-8150-A367BC52FB4A}" type="sibTrans" cxnId="{E85A2438-00F5-4405-8D37-8FA3250B60E5}">
      <dgm:prSet/>
      <dgm:spPr/>
      <dgm:t>
        <a:bodyPr/>
        <a:lstStyle/>
        <a:p>
          <a:endParaRPr lang="en-US"/>
        </a:p>
      </dgm:t>
    </dgm:pt>
    <dgm:pt modelId="{263CCA76-D208-4FCC-A7E3-44F21C3E013A}">
      <dgm:prSet phldrT="[Text]"/>
      <dgm:spPr/>
      <dgm:t>
        <a:bodyPr/>
        <a:lstStyle/>
        <a:p>
          <a:r>
            <a:rPr lang="sr-Latn-CS" dirty="0" smtClean="0"/>
            <a:t>Succinylcholine</a:t>
          </a:r>
          <a:endParaRPr lang="en-US" dirty="0"/>
        </a:p>
      </dgm:t>
    </dgm:pt>
    <dgm:pt modelId="{46DC700A-47E8-4945-990E-41DF1D876D9D}" type="parTrans" cxnId="{5CA64435-DA04-4DB0-89C0-43A882EE81E9}">
      <dgm:prSet/>
      <dgm:spPr/>
      <dgm:t>
        <a:bodyPr/>
        <a:lstStyle/>
        <a:p>
          <a:endParaRPr lang="en-US"/>
        </a:p>
      </dgm:t>
    </dgm:pt>
    <dgm:pt modelId="{B5555C05-EB73-4412-85E2-4EE2B2F09294}" type="sibTrans" cxnId="{5CA64435-DA04-4DB0-89C0-43A882EE81E9}">
      <dgm:prSet/>
      <dgm:spPr/>
      <dgm:t>
        <a:bodyPr/>
        <a:lstStyle/>
        <a:p>
          <a:endParaRPr lang="en-US"/>
        </a:p>
      </dgm:t>
    </dgm:pt>
    <dgm:pt modelId="{280C94A4-0DC2-453C-89F2-D3AB7B73419C}">
      <dgm:prSet phldrT="[Text]"/>
      <dgm:spPr/>
      <dgm:t>
        <a:bodyPr/>
        <a:lstStyle/>
        <a:p>
          <a:r>
            <a:rPr lang="sr-Latn-CS" dirty="0" smtClean="0"/>
            <a:t>brady</a:t>
          </a:r>
          <a:endParaRPr lang="en-US" dirty="0"/>
        </a:p>
      </dgm:t>
    </dgm:pt>
    <dgm:pt modelId="{EB617824-52B5-4FCD-8342-849DA735D1B0}" type="parTrans" cxnId="{ABE930BF-4AD3-464C-9F19-BC68070FBA10}">
      <dgm:prSet/>
      <dgm:spPr/>
      <dgm:t>
        <a:bodyPr/>
        <a:lstStyle/>
        <a:p>
          <a:endParaRPr lang="en-US"/>
        </a:p>
      </dgm:t>
    </dgm:pt>
    <dgm:pt modelId="{742B15B5-A907-4249-9110-35DCBCC447C1}" type="sibTrans" cxnId="{ABE930BF-4AD3-464C-9F19-BC68070FBA10}">
      <dgm:prSet/>
      <dgm:spPr/>
      <dgm:t>
        <a:bodyPr/>
        <a:lstStyle/>
        <a:p>
          <a:endParaRPr lang="en-US"/>
        </a:p>
      </dgm:t>
    </dgm:pt>
    <dgm:pt modelId="{09F7ED3C-5E7D-4922-974D-6AF1B56CF755}">
      <dgm:prSet phldrT="[Text]"/>
      <dgm:spPr/>
      <dgm:t>
        <a:bodyPr/>
        <a:lstStyle/>
        <a:p>
          <a:r>
            <a:rPr lang="sr-Latn-CS" dirty="0" smtClean="0"/>
            <a:t>Hiper-K</a:t>
          </a:r>
          <a:endParaRPr lang="en-US" dirty="0"/>
        </a:p>
      </dgm:t>
    </dgm:pt>
    <dgm:pt modelId="{CB9D0DAD-2F91-4DFA-8038-B52B22D6E020}" type="parTrans" cxnId="{B0E307ED-D6D8-4494-A92E-8DFD891C9E2D}">
      <dgm:prSet/>
      <dgm:spPr/>
      <dgm:t>
        <a:bodyPr/>
        <a:lstStyle/>
        <a:p>
          <a:endParaRPr lang="en-US"/>
        </a:p>
      </dgm:t>
    </dgm:pt>
    <dgm:pt modelId="{79278EAB-EEB1-4BFD-9D29-E96D8C0D0E79}" type="sibTrans" cxnId="{B0E307ED-D6D8-4494-A92E-8DFD891C9E2D}">
      <dgm:prSet/>
      <dgm:spPr/>
      <dgm:t>
        <a:bodyPr/>
        <a:lstStyle/>
        <a:p>
          <a:endParaRPr lang="en-US"/>
        </a:p>
      </dgm:t>
    </dgm:pt>
    <dgm:pt modelId="{FA5D1337-78D8-4F63-A895-EB92B0477323}">
      <dgm:prSet phldrT="[Text]"/>
      <dgm:spPr/>
      <dgm:t>
        <a:bodyPr/>
        <a:lstStyle/>
        <a:p>
          <a:r>
            <a:rPr lang="sr-Latn-CS" dirty="0" smtClean="0"/>
            <a:t>fascikulacije</a:t>
          </a:r>
          <a:endParaRPr lang="en-US" dirty="0"/>
        </a:p>
      </dgm:t>
    </dgm:pt>
    <dgm:pt modelId="{9560E99D-8845-4D86-8355-B9BC734BB9E0}" type="parTrans" cxnId="{63A1D5AF-A374-4B43-BAAD-A8470096E700}">
      <dgm:prSet/>
      <dgm:spPr/>
      <dgm:t>
        <a:bodyPr/>
        <a:lstStyle/>
        <a:p>
          <a:endParaRPr lang="en-US"/>
        </a:p>
      </dgm:t>
    </dgm:pt>
    <dgm:pt modelId="{7676AFF2-8B5A-4FCC-91AF-498D98EFF8E2}" type="sibTrans" cxnId="{63A1D5AF-A374-4B43-BAAD-A8470096E700}">
      <dgm:prSet/>
      <dgm:spPr/>
      <dgm:t>
        <a:bodyPr/>
        <a:lstStyle/>
        <a:p>
          <a:endParaRPr lang="en-US"/>
        </a:p>
      </dgm:t>
    </dgm:pt>
    <dgm:pt modelId="{F9E5BCED-AB16-4027-8434-6D5CAD56C4BB}" type="pres">
      <dgm:prSet presAssocID="{575EE8CD-3485-4454-AEC2-F4F1988ED673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5C724D7-C06D-46F0-BF3C-E5ABBED71736}" type="pres">
      <dgm:prSet presAssocID="{575EE8CD-3485-4454-AEC2-F4F1988ED673}" presName="dummyMaxCanvas" presStyleCnt="0"/>
      <dgm:spPr/>
    </dgm:pt>
    <dgm:pt modelId="{3AC139DC-5644-420D-83BF-6702A50A8904}" type="pres">
      <dgm:prSet presAssocID="{575EE8CD-3485-4454-AEC2-F4F1988ED673}" presName="parentComposite" presStyleCnt="0"/>
      <dgm:spPr/>
    </dgm:pt>
    <dgm:pt modelId="{37C4120D-E504-4839-A678-CC478C6A6DC6}" type="pres">
      <dgm:prSet presAssocID="{575EE8CD-3485-4454-AEC2-F4F1988ED673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028ABD54-D34A-4B67-9FEE-528DC10DAFC6}" type="pres">
      <dgm:prSet presAssocID="{575EE8CD-3485-4454-AEC2-F4F1988ED673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9C972DB2-0C70-49CB-B46C-5F068F09896D}" type="pres">
      <dgm:prSet presAssocID="{575EE8CD-3485-4454-AEC2-F4F1988ED673}" presName="childrenComposite" presStyleCnt="0"/>
      <dgm:spPr/>
    </dgm:pt>
    <dgm:pt modelId="{4C278162-B420-4B4A-9694-E6FD02285A12}" type="pres">
      <dgm:prSet presAssocID="{575EE8CD-3485-4454-AEC2-F4F1988ED673}" presName="dummyMaxCanvas_ChildArea" presStyleCnt="0"/>
      <dgm:spPr/>
    </dgm:pt>
    <dgm:pt modelId="{EB2EEBAF-6519-4BC5-9BCB-2D77374764A5}" type="pres">
      <dgm:prSet presAssocID="{575EE8CD-3485-4454-AEC2-F4F1988ED673}" presName="fulcrum" presStyleLbl="alignAccFollowNode1" presStyleIdx="2" presStyleCnt="4"/>
      <dgm:spPr/>
    </dgm:pt>
    <dgm:pt modelId="{3F156734-D9F3-44D6-9F4E-6D5CB72828E4}" type="pres">
      <dgm:prSet presAssocID="{575EE8CD-3485-4454-AEC2-F4F1988ED673}" presName="balance_23" presStyleLbl="alignAccFollowNode1" presStyleIdx="3" presStyleCnt="4">
        <dgm:presLayoutVars>
          <dgm:bulletEnabled val="1"/>
        </dgm:presLayoutVars>
      </dgm:prSet>
      <dgm:spPr/>
    </dgm:pt>
    <dgm:pt modelId="{097C5AE0-E2A1-4DE5-9D3E-7FEE407D64ED}" type="pres">
      <dgm:prSet presAssocID="{575EE8CD-3485-4454-AEC2-F4F1988ED673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16D8CC-5B9A-4CF0-A26A-B803CE05B3E3}" type="pres">
      <dgm:prSet presAssocID="{575EE8CD-3485-4454-AEC2-F4F1988ED673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46F71-ED4E-49A1-820A-61E0BA09C1AE}" type="pres">
      <dgm:prSet presAssocID="{575EE8CD-3485-4454-AEC2-F4F1988ED673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0CBF5C-6C32-4669-8161-FE90696D7F71}" type="pres">
      <dgm:prSet presAssocID="{575EE8CD-3485-4454-AEC2-F4F1988ED673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4B0756-F619-4AB8-8D5B-5303F20281AA}" type="pres">
      <dgm:prSet presAssocID="{575EE8CD-3485-4454-AEC2-F4F1988ED673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6FFBAE-E998-400A-AE3F-A2892AF1C564}" type="presOf" srcId="{575EE8CD-3485-4454-AEC2-F4F1988ED673}" destId="{F9E5BCED-AB16-4027-8434-6D5CAD56C4BB}" srcOrd="0" destOrd="0" presId="urn:microsoft.com/office/officeart/2005/8/layout/balance1"/>
    <dgm:cxn modelId="{F2E8EC84-7B20-4B6F-A1D9-9AA0939A624C}" type="presOf" srcId="{B7545330-02CD-4E6C-ADAC-3C995CED9F1F}" destId="{C50CBF5C-6C32-4669-8161-FE90696D7F71}" srcOrd="0" destOrd="0" presId="urn:microsoft.com/office/officeart/2005/8/layout/balance1"/>
    <dgm:cxn modelId="{F603F7BD-71AD-41DF-A58B-55FF906F8F19}" type="presOf" srcId="{09F7ED3C-5E7D-4922-974D-6AF1B56CF755}" destId="{2D16D8CC-5B9A-4CF0-A26A-B803CE05B3E3}" srcOrd="0" destOrd="0" presId="urn:microsoft.com/office/officeart/2005/8/layout/balance1"/>
    <dgm:cxn modelId="{0952967F-504F-4D1F-AEA6-D5B416B62911}" srcId="{931A5614-B9AB-487E-AF6A-167CABF1BF09}" destId="{B7545330-02CD-4E6C-ADAC-3C995CED9F1F}" srcOrd="0" destOrd="0" parTransId="{01600000-95C8-4075-AED1-626E011B8327}" sibTransId="{34C08BA3-E24C-4E4B-8DF9-89F0AB373412}"/>
    <dgm:cxn modelId="{E85A2438-00F5-4405-8D37-8FA3250B60E5}" srcId="{931A5614-B9AB-487E-AF6A-167CABF1BF09}" destId="{E049F8DE-69E4-4273-93F8-2623EC13AC9F}" srcOrd="1" destOrd="0" parTransId="{8C3EEF20-9EB6-4078-BC7E-0F9DA0C06239}" sibTransId="{1C4687B5-C1E8-4066-8150-A367BC52FB4A}"/>
    <dgm:cxn modelId="{FC45CC25-FAE3-4FAC-BDF3-009913876BBC}" type="presOf" srcId="{280C94A4-0DC2-453C-89F2-D3AB7B73419C}" destId="{097C5AE0-E2A1-4DE5-9D3E-7FEE407D64ED}" srcOrd="0" destOrd="0" presId="urn:microsoft.com/office/officeart/2005/8/layout/balance1"/>
    <dgm:cxn modelId="{290A1572-B705-424F-86A2-96BF4CBD61F1}" type="presOf" srcId="{931A5614-B9AB-487E-AF6A-167CABF1BF09}" destId="{37C4120D-E504-4839-A678-CC478C6A6DC6}" srcOrd="0" destOrd="0" presId="urn:microsoft.com/office/officeart/2005/8/layout/balance1"/>
    <dgm:cxn modelId="{5638DF4C-15B6-43BE-A0D7-7EEB86752686}" srcId="{575EE8CD-3485-4454-AEC2-F4F1988ED673}" destId="{931A5614-B9AB-487E-AF6A-167CABF1BF09}" srcOrd="0" destOrd="0" parTransId="{3E2E0943-AC7F-44C8-A7C9-8E502CAAC3FC}" sibTransId="{C6E92314-F1B2-4753-8B91-340319B6E1C8}"/>
    <dgm:cxn modelId="{ABE930BF-4AD3-464C-9F19-BC68070FBA10}" srcId="{263CCA76-D208-4FCC-A7E3-44F21C3E013A}" destId="{280C94A4-0DC2-453C-89F2-D3AB7B73419C}" srcOrd="0" destOrd="0" parTransId="{EB617824-52B5-4FCD-8342-849DA735D1B0}" sibTransId="{742B15B5-A907-4249-9110-35DCBCC447C1}"/>
    <dgm:cxn modelId="{63A1D5AF-A374-4B43-BAAD-A8470096E700}" srcId="{263CCA76-D208-4FCC-A7E3-44F21C3E013A}" destId="{FA5D1337-78D8-4F63-A895-EB92B0477323}" srcOrd="2" destOrd="0" parTransId="{9560E99D-8845-4D86-8355-B9BC734BB9E0}" sibTransId="{7676AFF2-8B5A-4FCC-91AF-498D98EFF8E2}"/>
    <dgm:cxn modelId="{5CA64435-DA04-4DB0-89C0-43A882EE81E9}" srcId="{575EE8CD-3485-4454-AEC2-F4F1988ED673}" destId="{263CCA76-D208-4FCC-A7E3-44F21C3E013A}" srcOrd="1" destOrd="0" parTransId="{46DC700A-47E8-4945-990E-41DF1D876D9D}" sibTransId="{B5555C05-EB73-4412-85E2-4EE2B2F09294}"/>
    <dgm:cxn modelId="{B74C3E20-C87F-49EA-A349-AE256986096D}" type="presOf" srcId="{E049F8DE-69E4-4273-93F8-2623EC13AC9F}" destId="{6E4B0756-F619-4AB8-8D5B-5303F20281AA}" srcOrd="0" destOrd="0" presId="urn:microsoft.com/office/officeart/2005/8/layout/balance1"/>
    <dgm:cxn modelId="{CEAB668A-5997-4C51-9FF0-49BFB23F8540}" type="presOf" srcId="{FA5D1337-78D8-4F63-A895-EB92B0477323}" destId="{E8146F71-ED4E-49A1-820A-61E0BA09C1AE}" srcOrd="0" destOrd="0" presId="urn:microsoft.com/office/officeart/2005/8/layout/balance1"/>
    <dgm:cxn modelId="{B0E307ED-D6D8-4494-A92E-8DFD891C9E2D}" srcId="{263CCA76-D208-4FCC-A7E3-44F21C3E013A}" destId="{09F7ED3C-5E7D-4922-974D-6AF1B56CF755}" srcOrd="1" destOrd="0" parTransId="{CB9D0DAD-2F91-4DFA-8038-B52B22D6E020}" sibTransId="{79278EAB-EEB1-4BFD-9D29-E96D8C0D0E79}"/>
    <dgm:cxn modelId="{FE5250D6-1D0C-44AF-8994-94873CE1AF47}" type="presOf" srcId="{263CCA76-D208-4FCC-A7E3-44F21C3E013A}" destId="{028ABD54-D34A-4B67-9FEE-528DC10DAFC6}" srcOrd="0" destOrd="0" presId="urn:microsoft.com/office/officeart/2005/8/layout/balance1"/>
    <dgm:cxn modelId="{8FC86F48-E014-4123-A6CD-5E912828099A}" type="presParOf" srcId="{F9E5BCED-AB16-4027-8434-6D5CAD56C4BB}" destId="{05C724D7-C06D-46F0-BF3C-E5ABBED71736}" srcOrd="0" destOrd="0" presId="urn:microsoft.com/office/officeart/2005/8/layout/balance1"/>
    <dgm:cxn modelId="{1B07B460-CB35-45AA-B70C-C11E6C87904E}" type="presParOf" srcId="{F9E5BCED-AB16-4027-8434-6D5CAD56C4BB}" destId="{3AC139DC-5644-420D-83BF-6702A50A8904}" srcOrd="1" destOrd="0" presId="urn:microsoft.com/office/officeart/2005/8/layout/balance1"/>
    <dgm:cxn modelId="{3CA5BD25-3FE3-4C32-9D83-B9164AA243DD}" type="presParOf" srcId="{3AC139DC-5644-420D-83BF-6702A50A8904}" destId="{37C4120D-E504-4839-A678-CC478C6A6DC6}" srcOrd="0" destOrd="0" presId="urn:microsoft.com/office/officeart/2005/8/layout/balance1"/>
    <dgm:cxn modelId="{4B9B068C-4A7F-43F8-8CB7-539E920E8CB2}" type="presParOf" srcId="{3AC139DC-5644-420D-83BF-6702A50A8904}" destId="{028ABD54-D34A-4B67-9FEE-528DC10DAFC6}" srcOrd="1" destOrd="0" presId="urn:microsoft.com/office/officeart/2005/8/layout/balance1"/>
    <dgm:cxn modelId="{4238026D-57A7-4318-BB9E-C241AA67A506}" type="presParOf" srcId="{F9E5BCED-AB16-4027-8434-6D5CAD56C4BB}" destId="{9C972DB2-0C70-49CB-B46C-5F068F09896D}" srcOrd="2" destOrd="0" presId="urn:microsoft.com/office/officeart/2005/8/layout/balance1"/>
    <dgm:cxn modelId="{EA181FB1-67DC-4C19-B206-E7D3CD24D385}" type="presParOf" srcId="{9C972DB2-0C70-49CB-B46C-5F068F09896D}" destId="{4C278162-B420-4B4A-9694-E6FD02285A12}" srcOrd="0" destOrd="0" presId="urn:microsoft.com/office/officeart/2005/8/layout/balance1"/>
    <dgm:cxn modelId="{EE7E7F44-61EB-46E8-A7DC-0D10272C1B71}" type="presParOf" srcId="{9C972DB2-0C70-49CB-B46C-5F068F09896D}" destId="{EB2EEBAF-6519-4BC5-9BCB-2D77374764A5}" srcOrd="1" destOrd="0" presId="urn:microsoft.com/office/officeart/2005/8/layout/balance1"/>
    <dgm:cxn modelId="{427BC6AD-3426-4B74-B861-ABD2BA6760C2}" type="presParOf" srcId="{9C972DB2-0C70-49CB-B46C-5F068F09896D}" destId="{3F156734-D9F3-44D6-9F4E-6D5CB72828E4}" srcOrd="2" destOrd="0" presId="urn:microsoft.com/office/officeart/2005/8/layout/balance1"/>
    <dgm:cxn modelId="{DD81C388-57BC-4B70-AD39-82D1B9A2308F}" type="presParOf" srcId="{9C972DB2-0C70-49CB-B46C-5F068F09896D}" destId="{097C5AE0-E2A1-4DE5-9D3E-7FEE407D64ED}" srcOrd="3" destOrd="0" presId="urn:microsoft.com/office/officeart/2005/8/layout/balance1"/>
    <dgm:cxn modelId="{9683DE41-28F0-452E-AB8A-CB179AABCCF0}" type="presParOf" srcId="{9C972DB2-0C70-49CB-B46C-5F068F09896D}" destId="{2D16D8CC-5B9A-4CF0-A26A-B803CE05B3E3}" srcOrd="4" destOrd="0" presId="urn:microsoft.com/office/officeart/2005/8/layout/balance1"/>
    <dgm:cxn modelId="{10BDDFCA-BE0C-4C4C-BAF9-3CC86F47F1F5}" type="presParOf" srcId="{9C972DB2-0C70-49CB-B46C-5F068F09896D}" destId="{E8146F71-ED4E-49A1-820A-61E0BA09C1AE}" srcOrd="5" destOrd="0" presId="urn:microsoft.com/office/officeart/2005/8/layout/balance1"/>
    <dgm:cxn modelId="{443823D5-66C4-4763-9617-766E5E69CCFC}" type="presParOf" srcId="{9C972DB2-0C70-49CB-B46C-5F068F09896D}" destId="{C50CBF5C-6C32-4669-8161-FE90696D7F71}" srcOrd="6" destOrd="0" presId="urn:microsoft.com/office/officeart/2005/8/layout/balance1"/>
    <dgm:cxn modelId="{C59BD6BC-9A21-4C11-877F-77F28CA89011}" type="presParOf" srcId="{9C972DB2-0C70-49CB-B46C-5F068F09896D}" destId="{6E4B0756-F619-4AB8-8D5B-5303F20281AA}" srcOrd="7" destOrd="0" presId="urn:microsoft.com/office/officeart/2005/8/layout/balance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C139C-640A-4202-9D9E-C1FC9758F9B1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512CE-1C0D-4907-80F0-1C47FFE706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512CE-1C0D-4907-80F0-1C47FFE7060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746" y="267494"/>
            <a:ext cx="8229600" cy="1399032"/>
          </a:xfrm>
        </p:spPr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1A1C9F0-0486-42BF-B5FA-7CCBFB68C4E0}" type="datetimeFigureOut">
              <a:rPr lang="en-US" smtClean="0"/>
              <a:pPr/>
              <a:t>17.10.2011.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F73A6C2-4FCE-43E0-A3DC-D1CB89FB4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776288"/>
            <a:ext cx="8358246" cy="1470025"/>
          </a:xfrm>
        </p:spPr>
        <p:txBody>
          <a:bodyPr>
            <a:normAutofit fontScale="90000"/>
          </a:bodyPr>
          <a:lstStyle/>
          <a:p>
            <a:r>
              <a:rPr lang="sr-Latn-CS" b="1" dirty="0" smtClean="0"/>
              <a:t>Uspostavljanje disajnog puta kod traumatizovanog pacijenta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5368" y="2250280"/>
            <a:ext cx="8062912" cy="1752600"/>
          </a:xfrm>
        </p:spPr>
        <p:txBody>
          <a:bodyPr/>
          <a:lstStyle/>
          <a:p>
            <a:r>
              <a:rPr lang="sr-Latn-CS" dirty="0" smtClean="0"/>
              <a:t>Prof Jasna </a:t>
            </a:r>
            <a:r>
              <a:rPr lang="sr-Latn-CS" dirty="0" smtClean="0"/>
              <a:t>Jevđić</a:t>
            </a:r>
          </a:p>
          <a:p>
            <a:r>
              <a:rPr lang="sr-Latn-CS" dirty="0" smtClean="0"/>
              <a:t>Medicinski fakultet Kragujevac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414338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sr-Latn-CS" sz="3200" b="1" i="1" dirty="0" smtClean="0">
                <a:solidFill>
                  <a:schemeClr val="bg1"/>
                </a:solidFill>
              </a:rPr>
              <a:t>Je li uvek tako jednostavno ?</a:t>
            </a:r>
            <a:endParaRPr lang="en-US" sz="3200" b="1" i="1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000100" y="1714488"/>
            <a:ext cx="7143800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CS" sz="2800" dirty="0" smtClean="0">
                <a:solidFill>
                  <a:schemeClr val="bg1"/>
                </a:solidFill>
              </a:rPr>
              <a:t>Rapid Sequence Intubation (RSI)</a:t>
            </a:r>
          </a:p>
          <a:p>
            <a:pPr algn="ctr"/>
            <a:r>
              <a:rPr lang="sr-Latn-CS" dirty="0" smtClean="0">
                <a:solidFill>
                  <a:srgbClr val="FF0000"/>
                </a:solidFill>
              </a:rPr>
              <a:t>Zlatan standard za obezbeđenje disajnog puta traumatizovanog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RSI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 istovremeno administriranje sedativa i neuromišićnog relaksanta, krikoidni pritisak, bez ventilacije pozitivnim pritiskom do intubacije</a:t>
            </a:r>
          </a:p>
          <a:p>
            <a:r>
              <a:rPr lang="sr-Latn-CS" dirty="0" smtClean="0"/>
              <a:t>Obezbeđuje maksimalne uslove za uspešnu intubaciju, minimalizuje neželjene fiziološke efekte ove procedure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 dirty="0" smtClean="0"/>
              <a:t>RSI- 6P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Latn-CS" dirty="0" smtClean="0"/>
              <a:t>Priprema</a:t>
            </a:r>
          </a:p>
          <a:p>
            <a:r>
              <a:rPr lang="sr-Latn-CS" dirty="0" smtClean="0"/>
              <a:t>Preoksigenacija</a:t>
            </a:r>
          </a:p>
          <a:p>
            <a:r>
              <a:rPr lang="sr-Latn-CS" dirty="0" smtClean="0"/>
              <a:t>Premedikacija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Latn-CS" dirty="0" smtClean="0"/>
              <a:t>Paraliza</a:t>
            </a:r>
          </a:p>
          <a:p>
            <a:r>
              <a:rPr lang="sr-Latn-CS" dirty="0" smtClean="0"/>
              <a:t>Plasiranje tubusa</a:t>
            </a:r>
          </a:p>
          <a:p>
            <a:r>
              <a:rPr lang="sr-Latn-CS" dirty="0" smtClean="0"/>
              <a:t>Postintubacioni postupci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priprema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0000"/>
                </a:solidFill>
              </a:rPr>
              <a:t>Predvideti tešku intubaciju</a:t>
            </a:r>
          </a:p>
          <a:p>
            <a:pPr>
              <a:buFont typeface="Wingdings" pitchFamily="2" charset="2"/>
              <a:buChar char="Ø"/>
            </a:pPr>
            <a:r>
              <a:rPr lang="sr-Latn-CS" i="1" dirty="0" smtClean="0">
                <a:solidFill>
                  <a:srgbClr val="FFC000"/>
                </a:solidFill>
              </a:rPr>
              <a:t>Predhodna stanja- </a:t>
            </a:r>
            <a:r>
              <a:rPr lang="sr-Latn-CS" dirty="0" smtClean="0"/>
              <a:t>trudnoća, reumatoidni artritis,akromegalija, ankilozirajući spondilitis</a:t>
            </a:r>
          </a:p>
          <a:p>
            <a:pPr>
              <a:buFont typeface="Wingdings" pitchFamily="2" charset="2"/>
              <a:buChar char="Ø"/>
            </a:pPr>
            <a:r>
              <a:rPr lang="sr-Latn-CS" i="1" dirty="0" smtClean="0">
                <a:solidFill>
                  <a:srgbClr val="FFC000"/>
                </a:solidFill>
              </a:rPr>
              <a:t>Anatomska obeležja- </a:t>
            </a:r>
            <a:r>
              <a:rPr lang="sr-Latn-CS" dirty="0" smtClean="0"/>
              <a:t>gojaznost, kratak vrat, izbačeni gornji zubi</a:t>
            </a:r>
          </a:p>
          <a:p>
            <a:pPr>
              <a:buFont typeface="Wingdings" pitchFamily="2" charset="2"/>
              <a:buChar char="Ø"/>
            </a:pPr>
            <a:r>
              <a:rPr lang="sr-Latn-CS" i="1" dirty="0" smtClean="0">
                <a:solidFill>
                  <a:srgbClr val="FFC000"/>
                </a:solidFill>
              </a:rPr>
              <a:t>Očigledna trauma-</a:t>
            </a:r>
            <a:r>
              <a:rPr lang="sr-Latn-CS" dirty="0" smtClean="0">
                <a:solidFill>
                  <a:srgbClr val="FFC000"/>
                </a:solidFill>
              </a:rPr>
              <a:t> </a:t>
            </a:r>
            <a:r>
              <a:rPr lang="sr-Latn-CS" dirty="0" smtClean="0"/>
              <a:t>maksilofacijalna, vrata</a:t>
            </a:r>
          </a:p>
          <a:p>
            <a:pPr>
              <a:buFont typeface="Wingdings" pitchFamily="2" charset="2"/>
              <a:buChar char="Ø"/>
            </a:pPr>
            <a:r>
              <a:rPr lang="sr-Latn-CS" i="1" dirty="0" smtClean="0"/>
              <a:t>Opstrukcija </a:t>
            </a:r>
            <a:r>
              <a:rPr lang="sr-Latn-CS" i="1" dirty="0" smtClean="0"/>
              <a:t>disajnog puta</a:t>
            </a:r>
            <a:endParaRPr lang="en-US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dirty="0" smtClean="0"/>
              <a:t>priprema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dirty="0" smtClean="0"/>
              <a:t>Priprema i provera potrebne opreme i sredstava</a:t>
            </a:r>
          </a:p>
          <a:p>
            <a:pPr>
              <a:buNone/>
            </a:pPr>
            <a:r>
              <a:rPr lang="sr-Latn-CS" dirty="0" smtClean="0"/>
              <a:t>    </a:t>
            </a:r>
            <a:r>
              <a:rPr lang="sr-Latn-CS" sz="2800" i="1" dirty="0" smtClean="0"/>
              <a:t>Kiseonik, obezbediti venu, monitor/oksimetrija, samošireći balon sa maskom, airway-i, aspirator, laringoskop, tubusi, intubacioni vodiči, lekovi</a:t>
            </a:r>
          </a:p>
          <a:p>
            <a:r>
              <a:rPr lang="sr-Latn-CS" sz="2800" dirty="0" smtClean="0"/>
              <a:t>Priprema opreme ukoliko intubacija bude neuspešna</a:t>
            </a:r>
          </a:p>
          <a:p>
            <a:pPr>
              <a:buNone/>
            </a:pPr>
            <a:r>
              <a:rPr lang="sr-Latn-CS" sz="2800" dirty="0" smtClean="0"/>
              <a:t>     </a:t>
            </a:r>
            <a:r>
              <a:rPr lang="sr-Latn-CS" sz="2800" i="1" dirty="0" smtClean="0"/>
              <a:t>LMA, kombituba,  laringealna tuba, set za needle krikotiroidotomiju</a:t>
            </a: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preoksigenacija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Udisanje 100% kiseonika 3-5min ili</a:t>
            </a:r>
          </a:p>
          <a:p>
            <a:pPr>
              <a:buNone/>
            </a:pPr>
            <a:r>
              <a:rPr lang="sr-Latn-CS" dirty="0" smtClean="0"/>
              <a:t>    3-5 maksimalnih udaha omogućava 3-5 min apneje pre nego desaturacuja bude manja od 90%</a:t>
            </a:r>
          </a:p>
          <a:p>
            <a:r>
              <a:rPr lang="sr-Latn-CS" dirty="0" smtClean="0"/>
              <a:t>Ispira azot iz alveola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premedikacija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Cilj suprimirati reflekse disajnog puta, i osigurati nesvesnost pacijenta tokom intubacije</a:t>
            </a:r>
          </a:p>
          <a:p>
            <a:r>
              <a:rPr lang="sr-Latn-CS" dirty="0" smtClean="0"/>
              <a:t>Anestetik (hipnotik)+neuromišićni relaksant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994" y="267494"/>
            <a:ext cx="8229600" cy="1399032"/>
          </a:xfrm>
        </p:spPr>
        <p:txBody>
          <a:bodyPr/>
          <a:lstStyle/>
          <a:p>
            <a:r>
              <a:rPr lang="sr-Latn-CS" b="1" dirty="0" smtClean="0"/>
              <a:t>Modifikovana RSI za traumatizovanog pacijenta</a:t>
            </a:r>
            <a:endParaRPr lang="en-US" b="1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571604" y="19288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ight Arrow 6"/>
          <p:cNvSpPr/>
          <p:nvPr/>
        </p:nvSpPr>
        <p:spPr>
          <a:xfrm>
            <a:off x="5072066" y="3786190"/>
            <a:ext cx="642942" cy="484632"/>
          </a:xfrm>
          <a:prstGeom prst="rightArrow">
            <a:avLst>
              <a:gd name="adj1" fmla="val 6126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Premedikacija/indukcija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Kratko-delujući anestetici. Propofol. Thiopental.                               Ketamin.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71604" y="24288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15140" y="4357694"/>
            <a:ext cx="1846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Latn-CS" sz="2400" b="1" dirty="0" smtClean="0">
                <a:solidFill>
                  <a:srgbClr val="FF0000"/>
                </a:solidFill>
              </a:rPr>
              <a:t>Smanjenje </a:t>
            </a:r>
          </a:p>
          <a:p>
            <a:pPr algn="ctr"/>
            <a:r>
              <a:rPr lang="sr-Latn-CS" sz="2400" b="1" dirty="0" smtClean="0">
                <a:solidFill>
                  <a:srgbClr val="FF0000"/>
                </a:solidFill>
              </a:rPr>
              <a:t>doze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214414" y="1000108"/>
          <a:ext cx="7072362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57620" y="5143512"/>
            <a:ext cx="4429156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r-Latn-CS" sz="1600" dirty="0" smtClean="0"/>
              <a:t>Brz početak, kratko trajanje dejstva</a:t>
            </a:r>
          </a:p>
          <a:p>
            <a:pPr>
              <a:buFont typeface="Arial" pitchFamily="34" charset="0"/>
              <a:buChar char="•"/>
            </a:pPr>
            <a:r>
              <a:rPr lang="sr-Latn-CS" sz="1600" dirty="0" smtClean="0"/>
              <a:t>KVS stabilnost</a:t>
            </a:r>
          </a:p>
          <a:p>
            <a:pPr>
              <a:buFont typeface="Arial" pitchFamily="34" charset="0"/>
              <a:buChar char="•"/>
            </a:pPr>
            <a:r>
              <a:rPr lang="sr-Latn-CS" sz="1600" dirty="0" smtClean="0"/>
              <a:t>Može uzrokovati adrenalnu insuficijenciju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Ciljevi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071694"/>
            <a:ext cx="3886200" cy="2286000"/>
          </a:xfrm>
        </p:spPr>
        <p:txBody>
          <a:bodyPr/>
          <a:lstStyle/>
          <a:p>
            <a:r>
              <a:rPr lang="sr-Latn-CS" dirty="0" smtClean="0"/>
              <a:t>Ko, kada i na koji način uspostavlaja disajni put kod traumatizovanog pacijenta u prehospitalnim uslovima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pPr algn="ctr"/>
            <a:r>
              <a:rPr lang="sr-Latn-CS" b="1" dirty="0" smtClean="0"/>
              <a:t>Paraliza/mišićni relaksanti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sr-Latn-CS" dirty="0" smtClean="0"/>
              <a:t>Depolarizirajući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Succinylcholine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Latn-CS" dirty="0" smtClean="0"/>
              <a:t>Nedepolarizirajući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Rocuronium 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Vecuronium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b="1" dirty="0" smtClean="0"/>
              <a:t>Optimalni NMBA za RSI</a:t>
            </a:r>
            <a:endParaRPr lang="en-U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57225" y="2357430"/>
          <a:ext cx="7286675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17"/>
                <a:gridCol w="2405079"/>
                <a:gridCol w="2405079"/>
              </a:tblGrid>
              <a:tr h="357190"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Succinylcholine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Vecuronim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Rocuronium</a:t>
                      </a:r>
                      <a:endParaRPr lang="en-US" sz="20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1,5-2</a:t>
                      </a:r>
                      <a:r>
                        <a:rPr lang="sr-Latn-CS" sz="2000" baseline="0" dirty="0" smtClean="0"/>
                        <a:t> mg/kg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0,2-0,3mg/kg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1-1,2mg/kg</a:t>
                      </a:r>
                      <a:endParaRPr lang="en-US" sz="20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15-30 sek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1,5-2,5 min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60 sek</a:t>
                      </a:r>
                      <a:endParaRPr lang="en-US" sz="20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5-12 min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25-45 min (90)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sz="2000" dirty="0" smtClean="0"/>
                        <a:t>30 min (do</a:t>
                      </a:r>
                      <a:r>
                        <a:rPr lang="sr-Latn-CS" sz="2000" baseline="0" dirty="0" smtClean="0"/>
                        <a:t> 60min)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b="1" dirty="0" smtClean="0"/>
              <a:t>Succinylcholine u traumi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Povećava ICP</a:t>
            </a:r>
          </a:p>
          <a:p>
            <a:r>
              <a:rPr lang="sr-Latn-CS" dirty="0" smtClean="0"/>
              <a:t>Povećava intraokularni pritisak</a:t>
            </a:r>
          </a:p>
          <a:p>
            <a:r>
              <a:rPr lang="sr-Latn-CS" dirty="0" smtClean="0"/>
              <a:t>Povećava intragastrični pritisak</a:t>
            </a:r>
          </a:p>
          <a:p>
            <a:pPr>
              <a:buNone/>
            </a:pPr>
            <a:r>
              <a:rPr lang="sr-Latn-C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3714744" y="3786190"/>
            <a:ext cx="4846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71604" y="4786322"/>
            <a:ext cx="53578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CS" sz="2400" dirty="0" smtClean="0"/>
              <a:t>defacikulirajuće (1/10) doze nedepolarizirajućih NMBA, lidokain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b="1" dirty="0" smtClean="0"/>
              <a:t>Succinylcholine u traumi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Hiperkalemia- nekoliko dana posle opekotina, crush povreda, povreda kičmene moždine, neuromuskularnih o.</a:t>
            </a:r>
          </a:p>
          <a:p>
            <a:r>
              <a:rPr lang="sr-Latn-CS" dirty="0" smtClean="0"/>
              <a:t>Bradikardija- atropin</a:t>
            </a:r>
          </a:p>
          <a:p>
            <a:r>
              <a:rPr lang="sr-Latn-CS" dirty="0" smtClean="0"/>
              <a:t>Maligna hipertermija- dantrolen</a:t>
            </a:r>
          </a:p>
          <a:p>
            <a:r>
              <a:rPr lang="sr-Latn-CS" dirty="0" smtClean="0"/>
              <a:t>Trismus- nedepolarizirajući NMBA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804" y="267494"/>
            <a:ext cx="8229600" cy="1399032"/>
          </a:xfrm>
        </p:spPr>
        <p:txBody>
          <a:bodyPr/>
          <a:lstStyle/>
          <a:p>
            <a:pPr algn="ctr"/>
            <a:r>
              <a:rPr lang="sr-Latn-CS" b="1" dirty="0" smtClean="0"/>
              <a:t>Nedepolarizirajući NMBA u traumi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/>
              <a:t>Rapacuronim izbačen(bronhospazam), mivacurium, pancuronim previše spori (povećanje doze ne pomaže)</a:t>
            </a:r>
          </a:p>
          <a:p>
            <a:r>
              <a:rPr lang="sr-Latn-CS" dirty="0" smtClean="0"/>
              <a:t>Najbrži početak dejstva od  svih – rocuronium, vecuronium sporiji </a:t>
            </a:r>
          </a:p>
          <a:p>
            <a:r>
              <a:rPr lang="sr-Latn-CS" dirty="0" smtClean="0"/>
              <a:t>Dugo trajanje dejstva       </a:t>
            </a:r>
          </a:p>
          <a:p>
            <a:endParaRPr lang="sr-Latn-CS" dirty="0" smtClean="0"/>
          </a:p>
          <a:p>
            <a:pPr algn="ctr">
              <a:buNone/>
            </a:pPr>
            <a:r>
              <a:rPr lang="sr-Latn-CS" b="1" dirty="0" smtClean="0">
                <a:solidFill>
                  <a:srgbClr val="FFFF00"/>
                </a:solidFill>
              </a:rPr>
              <a:t>Sugammadex</a:t>
            </a:r>
            <a:r>
              <a:rPr lang="sr-Latn-CS" dirty="0" smtClean="0"/>
              <a:t>- brza reverzija bloka</a:t>
            </a:r>
          </a:p>
          <a:p>
            <a:endParaRPr lang="sr-Latn-CS" dirty="0" smtClean="0"/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857752" y="4786322"/>
            <a:ext cx="64294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857224" y="642918"/>
          <a:ext cx="7429552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CS" b="1" dirty="0" smtClean="0"/>
              <a:t>Optimalni NMBA za RSI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Succinylcholine još uvek najbrži</a:t>
            </a:r>
          </a:p>
          <a:p>
            <a:r>
              <a:rPr lang="sr-Latn-CS" dirty="0" smtClean="0"/>
              <a:t>Meta-analiza 1600 ispitanika:</a:t>
            </a:r>
          </a:p>
          <a:p>
            <a:pPr>
              <a:buFont typeface="Arial" pitchFamily="34" charset="0"/>
              <a:buChar char="•"/>
            </a:pPr>
            <a:r>
              <a:rPr lang="sr-Latn-CS" dirty="0" smtClean="0"/>
              <a:t>Rocuronium-zadovoljavajući uslovi</a:t>
            </a:r>
          </a:p>
          <a:p>
            <a:pPr>
              <a:buFont typeface="Arial" pitchFamily="34" charset="0"/>
              <a:buChar char="•"/>
            </a:pPr>
            <a:r>
              <a:rPr lang="sr-Latn-CS" dirty="0" smtClean="0"/>
              <a:t>SUX- bolji- odlični uslovi za intubaciju</a:t>
            </a:r>
          </a:p>
          <a:p>
            <a:pPr>
              <a:buNone/>
            </a:pPr>
            <a:r>
              <a:rPr lang="sr-Latn-CS" sz="2000" dirty="0" smtClean="0"/>
              <a:t>      (Perry, AEM  2002)</a:t>
            </a:r>
          </a:p>
          <a:p>
            <a:pPr>
              <a:buNone/>
            </a:pPr>
            <a:r>
              <a:rPr lang="sr-Latn-CS" i="1" dirty="0" smtClean="0"/>
              <a:t>Velike doze rocuroniuma sve značajniju ulogu u RSI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Plasiranje tubusa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Dati vremena da dati lekovi deluju (sekvenca davanja)</a:t>
            </a:r>
          </a:p>
          <a:p>
            <a:r>
              <a:rPr lang="sr-Latn-CS" dirty="0" smtClean="0"/>
              <a:t>Primeniti Sellick-ov manevar (sve do insuflacije kafa)</a:t>
            </a:r>
          </a:p>
          <a:p>
            <a:r>
              <a:rPr lang="sr-Latn-CS" dirty="0" smtClean="0"/>
              <a:t>Ventilacija samoširečim balonom(Ambu) može biti neophodna pre intubacije; obavezna u slučaju neuspešne intubaci</a:t>
            </a:r>
          </a:p>
          <a:p>
            <a:r>
              <a:rPr lang="sr-Latn-CS" dirty="0" smtClean="0"/>
              <a:t>Potvrditi dobru poziciju tubusa (kapnometrija)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Post-intubacioni postupci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Osigurati tubus</a:t>
            </a:r>
          </a:p>
          <a:p>
            <a:r>
              <a:rPr lang="sr-Latn-CS" dirty="0" smtClean="0"/>
              <a:t>Kontinuirana pulsna oksimetrija</a:t>
            </a:r>
          </a:p>
          <a:p>
            <a:r>
              <a:rPr lang="sr-Latn-CS" dirty="0" smtClean="0"/>
              <a:t>Razmotriti potrebu za kontinuiranom sedacijom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428736"/>
            <a:ext cx="840576" cy="5015908"/>
          </a:xfrm>
        </p:spPr>
        <p:txBody>
          <a:bodyPr>
            <a:normAutofit fontScale="90000"/>
          </a:bodyPr>
          <a:lstStyle/>
          <a:p>
            <a:r>
              <a:rPr lang="sr-Latn-CS" dirty="0" smtClean="0"/>
              <a:t>Trauma- otežana intubacija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57290" y="561236"/>
            <a:ext cx="581024" cy="3017520"/>
          </a:xfrm>
        </p:spPr>
        <p:txBody>
          <a:bodyPr/>
          <a:lstStyle/>
          <a:p>
            <a:r>
              <a:rPr lang="sr-Latn-CS" dirty="0" smtClean="0"/>
              <a:t>Predvideti  kod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57290" y="3697628"/>
            <a:ext cx="581024" cy="3017520"/>
          </a:xfrm>
        </p:spPr>
        <p:txBody>
          <a:bodyPr/>
          <a:lstStyle/>
          <a:p>
            <a:r>
              <a:rPr lang="sr-Latn-CS" dirty="0" smtClean="0"/>
              <a:t>Otežana vizuelizacija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00232" y="290732"/>
            <a:ext cx="6858000" cy="3017520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Maksilofacijalne povrede, povrede vrata- larinksa, traheobronhijalna disrupcija, otok, krvarenje, povraćeni sadržaj, strana tela 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71670" y="3427124"/>
            <a:ext cx="6858000" cy="3017520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Osigurati vratnu kičmu- manuelna stabilizacija (ne sprečava sasvim pokrete), rigidni vratni kolar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994" y="267494"/>
            <a:ext cx="8229600" cy="1399032"/>
          </a:xfrm>
        </p:spPr>
        <p:txBody>
          <a:bodyPr/>
          <a:lstStyle/>
          <a:p>
            <a:r>
              <a:rPr lang="sr-Latn-CS" b="1" dirty="0" smtClean="0"/>
              <a:t>Uvod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dirty="0" smtClean="0"/>
              <a:t>Inicijalnu procenu i resuscitaciju traumatizovanog pacijenta vršiti prema ATLS principima (</a:t>
            </a:r>
            <a:r>
              <a:rPr lang="sr-Latn-CS" dirty="0" smtClean="0">
                <a:solidFill>
                  <a:srgbClr val="FFFF00"/>
                </a:solidFill>
              </a:rPr>
              <a:t>ABCDE</a:t>
            </a:r>
            <a:r>
              <a:rPr lang="sr-Latn-CS" dirty="0" smtClean="0"/>
              <a:t>)</a:t>
            </a:r>
          </a:p>
          <a:p>
            <a:r>
              <a:rPr lang="sr-Latn-CS" dirty="0" smtClean="0"/>
              <a:t>Posle teške traume pacijenti najbrže umiru zbog </a:t>
            </a:r>
            <a:r>
              <a:rPr lang="sr-Latn-CS" b="1" dirty="0" smtClean="0">
                <a:solidFill>
                  <a:srgbClr val="FFFF00"/>
                </a:solidFill>
              </a:rPr>
              <a:t>A</a:t>
            </a:r>
            <a:r>
              <a:rPr lang="sr-Latn-CS" dirty="0" smtClean="0"/>
              <a:t>irway </a:t>
            </a:r>
            <a:r>
              <a:rPr lang="sr-Latn-CS" dirty="0" smtClean="0"/>
              <a:t>opstrukcije</a:t>
            </a:r>
            <a:r>
              <a:rPr lang="sr-Latn-CS" dirty="0" smtClean="0"/>
              <a:t>, zatim zbog </a:t>
            </a:r>
            <a:r>
              <a:rPr lang="sr-Latn-CS" b="1" dirty="0" smtClean="0">
                <a:solidFill>
                  <a:srgbClr val="FFFF00"/>
                </a:solidFill>
              </a:rPr>
              <a:t>B</a:t>
            </a:r>
            <a:r>
              <a:rPr lang="sr-Latn-CS" dirty="0" smtClean="0"/>
              <a:t>reathing problema, a onda zbog </a:t>
            </a:r>
            <a:r>
              <a:rPr lang="sr-Latn-CS" b="1" dirty="0" smtClean="0">
                <a:solidFill>
                  <a:srgbClr val="FFFF00"/>
                </a:solidFill>
              </a:rPr>
              <a:t>C</a:t>
            </a:r>
            <a:r>
              <a:rPr lang="sr-Latn-CS" dirty="0" smtClean="0"/>
              <a:t>irculatory slabosti i šoka. Povrede i </a:t>
            </a:r>
            <a:r>
              <a:rPr lang="sr-Latn-CS" b="1" dirty="0" smtClean="0">
                <a:solidFill>
                  <a:srgbClr val="FFFF00"/>
                </a:solidFill>
              </a:rPr>
              <a:t>D</a:t>
            </a:r>
            <a:r>
              <a:rPr lang="sr-Latn-CS" dirty="0" smtClean="0"/>
              <a:t>ysfunction CNS uzrokuju smrt sporije. Neke povrede ne mogu biti otkrivene dok ceo pacijent nije </a:t>
            </a:r>
            <a:r>
              <a:rPr lang="sr-Latn-CS" b="1" dirty="0" smtClean="0">
                <a:solidFill>
                  <a:srgbClr val="FFFF00"/>
                </a:solidFill>
              </a:rPr>
              <a:t>E</a:t>
            </a:r>
            <a:r>
              <a:rPr lang="sr-Latn-CS" dirty="0" smtClean="0"/>
              <a:t>xposed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32" y="267494"/>
            <a:ext cx="8229600" cy="1399032"/>
          </a:xfrm>
        </p:spPr>
        <p:txBody>
          <a:bodyPr/>
          <a:lstStyle/>
          <a:p>
            <a:r>
              <a:rPr lang="sr-Latn-CS" b="1" dirty="0" smtClean="0"/>
              <a:t>Prehospitalna intubacija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i="1" dirty="0" smtClean="0">
                <a:solidFill>
                  <a:srgbClr val="FFFF00"/>
                </a:solidFill>
              </a:rPr>
              <a:t>Tragična RSI zamka</a:t>
            </a:r>
            <a:r>
              <a:rPr lang="sr-Latn-CS" dirty="0" smtClean="0"/>
              <a:t>: pacijent koji ne može biti intubiran, nakon relaksacije</a:t>
            </a:r>
          </a:p>
          <a:p>
            <a:r>
              <a:rPr lang="sr-Latn-CS" dirty="0" smtClean="0"/>
              <a:t>Intubacija bez paralize se još uvek preporučuje, ali da li je to opravdano (aspiracija, airway trauma)</a:t>
            </a:r>
          </a:p>
          <a:p>
            <a:r>
              <a:rPr lang="sr-Latn-CS" dirty="0" smtClean="0"/>
              <a:t>Izlaz- primena </a:t>
            </a:r>
            <a:r>
              <a:rPr lang="sr-Latn-CS" dirty="0" smtClean="0">
                <a:solidFill>
                  <a:srgbClr val="FFFF00"/>
                </a:solidFill>
              </a:rPr>
              <a:t>supraglotičnih sredstava, alternativna laringoskopijska sredstva </a:t>
            </a:r>
            <a:r>
              <a:rPr lang="sr-Latn-CS" sz="2000" dirty="0" smtClean="0"/>
              <a:t>(Pepe, Crit Care 2001)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Supraglotična sredstva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i="1" dirty="0" smtClean="0">
                <a:solidFill>
                  <a:srgbClr val="FFC000"/>
                </a:solidFill>
              </a:rPr>
              <a:t>Laringealna maska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Posle kratkotrajne obuke uspešno plasiranje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Plasira se bez zabacivanja glave- pogodna kod sumnje na povredu vratne kičme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Manja insuflacija želudca vazduhom nego kod ventiliranja Ambu-balonom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štiti </a:t>
            </a:r>
            <a:r>
              <a:rPr lang="sr-Latn-CS" dirty="0" smtClean="0"/>
              <a:t>od aspiracije sadržaja poreklom iznad larinksa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Supraglotična sredstva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i="1" dirty="0" smtClean="0">
                <a:solidFill>
                  <a:srgbClr val="FFC000"/>
                </a:solidFill>
              </a:rPr>
              <a:t>Pro Seal LMA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Modifikacija LMA- ima dodatni zadnji kaf koji omogućava bolje naleganje na larinks, i gastričnu drenažnu tubu, koja omogućava sukciju iz želudca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Nešto se teže plasira od LMA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Supraglotična sredstva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i="1" dirty="0" smtClean="0">
                <a:solidFill>
                  <a:srgbClr val="FFC000"/>
                </a:solidFill>
              </a:rPr>
              <a:t>Kombituba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Tuba sa dvostrukim lumenom, ezofagealni kraj slepo zatvoren, sa bočnim otvorima iznad kafa, trahealni kraj distalno otvoren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Nije bitno gde je plasirana(traheja ili ezofagus)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Vrat u neutralnom pložaju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Prevenira aspiraciju želudačnog sadržaja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Hirurško uspostavljanje disajnog puta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U slučaju neuspešne intubacije i nemogućnost da se suprglotičnim sredstvima obezbedi adekvat  ventilacija</a:t>
            </a:r>
          </a:p>
          <a:p>
            <a:r>
              <a:rPr lang="sr-Latn-CS" dirty="0" smtClean="0"/>
              <a:t>Laringotrahealne povrede i edem (inhal. opekotine)</a:t>
            </a:r>
          </a:p>
          <a:p>
            <a:r>
              <a:rPr lang="sr-Latn-CS" dirty="0" smtClean="0"/>
              <a:t>Ne davati sedative, niti mišićne relaksante</a:t>
            </a:r>
          </a:p>
          <a:p>
            <a:r>
              <a:rPr lang="sr-Latn-CS" dirty="0" smtClean="0"/>
              <a:t>Visok protok kiseonika, pozvati obučen personal</a:t>
            </a:r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2857488" y="414338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Hirurško uspostavljanje disajnog puta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FF00"/>
                </a:solidFill>
              </a:rPr>
              <a:t>Needle krikotiroidotomija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Privremeno rešenje, potreban uređaj za insuflaciju kiseonika pod visokim pritiskom. Ekspirijum se odvija preko larinksa ne kanile- uveriti se da je to moguće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dirty="0" smtClean="0"/>
              <a:t>Hirurško uspostavljanje disajnog puta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FF00"/>
                </a:solidFill>
              </a:rPr>
              <a:t>Hirurška krikotiroidotomija</a:t>
            </a:r>
          </a:p>
          <a:p>
            <a:pPr>
              <a:buFont typeface="Wingdings" pitchFamily="2" charset="2"/>
              <a:buChar char="Ø"/>
            </a:pPr>
            <a:r>
              <a:rPr lang="sr-Latn-CS" dirty="0" smtClean="0"/>
              <a:t>Kroz inciziju na koži i krikotiroidnoj membrani plasira se mala trahealna tuba (ili traheostomska kanila)</a:t>
            </a:r>
          </a:p>
          <a:p>
            <a:r>
              <a:rPr lang="sr-Latn-CS" dirty="0" smtClean="0">
                <a:solidFill>
                  <a:srgbClr val="FFFF00"/>
                </a:solidFill>
              </a:rPr>
              <a:t>Hirurška traheostomija- </a:t>
            </a:r>
            <a:r>
              <a:rPr lang="sr-Latn-CS" dirty="0" smtClean="0"/>
              <a:t>retko kada indikovana kao inicijalni metod obezbeđenja disajnog puta (obučeno osoblje)</a:t>
            </a:r>
          </a:p>
          <a:p>
            <a:endParaRPr lang="sr-Latn-C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994" y="267494"/>
            <a:ext cx="8229600" cy="1399032"/>
          </a:xfrm>
        </p:spPr>
        <p:txBody>
          <a:bodyPr/>
          <a:lstStyle/>
          <a:p>
            <a:r>
              <a:rPr lang="sr-Latn-CS" b="1" dirty="0" smtClean="0"/>
              <a:t>Prehospitalna intubacija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72000"/>
          </a:xfrm>
        </p:spPr>
        <p:txBody>
          <a:bodyPr/>
          <a:lstStyle/>
          <a:p>
            <a:r>
              <a:rPr lang="sr-Latn-CS" sz="2800" dirty="0" smtClean="0"/>
              <a:t>Malo studija dokazuje bolji ishod traume (Bulger, J Trauma 2005)</a:t>
            </a:r>
          </a:p>
          <a:p>
            <a:r>
              <a:rPr lang="sr-Latn-CS" sz="2800" dirty="0" smtClean="0"/>
              <a:t>Nekoliko dokazuje lošiji ishod neurotraume (neuspešni pokušaji, loša obučenost...) Sayre,Ann Emerg Med 1988</a:t>
            </a:r>
          </a:p>
          <a:p>
            <a:r>
              <a:rPr lang="sr-Latn-CS" sz="2800" dirty="0" smtClean="0"/>
              <a:t>Preporuka ERC- prehospitalnu intubaciju treba da sprovodi obučeno osoblje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00232" y="5429264"/>
            <a:ext cx="4714908" cy="40011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r>
              <a:rPr lang="sr-Latn-CS" sz="2000" dirty="0" smtClean="0">
                <a:solidFill>
                  <a:srgbClr val="FFFF00"/>
                </a:solidFill>
              </a:rPr>
              <a:t>Kada?  Gde?  Kako?  od koga?</a:t>
            </a:r>
            <a:endParaRPr lang="en-US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Zaključak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C000"/>
                </a:solidFill>
              </a:rPr>
              <a:t>Esencijalno</a:t>
            </a:r>
            <a:r>
              <a:rPr lang="sr-Latn-CS" dirty="0" smtClean="0"/>
              <a:t> u inicijalnom zbrinjavanju traumatizovanog pacijenta je </a:t>
            </a:r>
            <a:r>
              <a:rPr lang="sr-Latn-CS" dirty="0" smtClean="0">
                <a:solidFill>
                  <a:srgbClr val="FFC000"/>
                </a:solidFill>
              </a:rPr>
              <a:t>obezbeđenje disajnog puta </a:t>
            </a:r>
            <a:r>
              <a:rPr lang="sr-Latn-CS" dirty="0" smtClean="0"/>
              <a:t>(oksigenacija, sprečiti aspiraciju)</a:t>
            </a:r>
          </a:p>
          <a:p>
            <a:r>
              <a:rPr lang="sr-Latn-CS" dirty="0" smtClean="0"/>
              <a:t>Kod traumatizovanog pacijenta uspostavljanje disajnog puta je uvek </a:t>
            </a:r>
            <a:r>
              <a:rPr lang="sr-Latn-CS" dirty="0" smtClean="0">
                <a:solidFill>
                  <a:srgbClr val="FFC000"/>
                </a:solidFill>
              </a:rPr>
              <a:t>otežano</a:t>
            </a:r>
          </a:p>
          <a:p>
            <a:r>
              <a:rPr lang="sr-Latn-CS" dirty="0" smtClean="0">
                <a:solidFill>
                  <a:srgbClr val="FFC000"/>
                </a:solidFill>
              </a:rPr>
              <a:t>RSI</a:t>
            </a:r>
            <a:r>
              <a:rPr lang="sr-Latn-CS" dirty="0" smtClean="0"/>
              <a:t> ostaje </a:t>
            </a:r>
            <a:r>
              <a:rPr lang="sr-Latn-CS" dirty="0" smtClean="0">
                <a:solidFill>
                  <a:srgbClr val="FFC000"/>
                </a:solidFill>
              </a:rPr>
              <a:t>ZLATAN STANDARD</a:t>
            </a:r>
            <a:r>
              <a:rPr lang="sr-Latn-CS" dirty="0" smtClean="0"/>
              <a:t>, </a:t>
            </a:r>
            <a:r>
              <a:rPr lang="sr-Latn-CS" b="1" i="1" dirty="0" smtClean="0">
                <a:solidFill>
                  <a:srgbClr val="FF0000"/>
                </a:solidFill>
              </a:rPr>
              <a:t>ali...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399032"/>
          </a:xfrm>
        </p:spPr>
        <p:txBody>
          <a:bodyPr/>
          <a:lstStyle/>
          <a:p>
            <a:r>
              <a:rPr lang="sr-Latn-CS" b="1" dirty="0" smtClean="0"/>
              <a:t>Zaključak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Ovo  zahteva regularan trening i iskustvo onog ko sprovodi intubaciju</a:t>
            </a:r>
          </a:p>
          <a:p>
            <a:r>
              <a:rPr lang="sr-Latn-CS" dirty="0" smtClean="0"/>
              <a:t> Ne zaboravite: </a:t>
            </a:r>
            <a:r>
              <a:rPr lang="sr-Latn-CS" i="1" dirty="0" smtClean="0">
                <a:solidFill>
                  <a:srgbClr val="FFC000"/>
                </a:solidFill>
              </a:rPr>
              <a:t>Cilj je oksigenacija a ne intubacija</a:t>
            </a:r>
          </a:p>
          <a:p>
            <a:pPr>
              <a:buNone/>
            </a:pPr>
            <a:endParaRPr lang="sr-Latn-CS" dirty="0" smtClean="0"/>
          </a:p>
          <a:p>
            <a:r>
              <a:rPr lang="sr-Latn-CS" i="1" dirty="0" smtClean="0">
                <a:solidFill>
                  <a:srgbClr val="FFC000"/>
                </a:solidFill>
              </a:rPr>
              <a:t>Uradite ono za šta ste obučeni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Uvod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>
                <a:solidFill>
                  <a:srgbClr val="FFFF00"/>
                </a:solidFill>
              </a:rPr>
              <a:t>Definitivno obezbeđenje disajnog puta </a:t>
            </a:r>
            <a:r>
              <a:rPr lang="sr-Latn-CS" dirty="0" smtClean="0"/>
              <a:t>mera prvog prioriteta</a:t>
            </a:r>
            <a:endParaRPr lang="en-US" dirty="0" smtClean="0"/>
          </a:p>
          <a:p>
            <a:r>
              <a:rPr lang="sr-Latn-CS" dirty="0" smtClean="0"/>
              <a:t>Teško traumatizovanog što hitnije transportovati u Trauma (Urgentni) centar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Uzroci airway </a:t>
            </a:r>
            <a:r>
              <a:rPr lang="sr-Latn-CS" b="1" dirty="0" smtClean="0"/>
              <a:t>opstrukcije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U komi – smanjen mišićni tonus, zapadanje jezika i mekih tkiva</a:t>
            </a:r>
          </a:p>
          <a:p>
            <a:r>
              <a:rPr lang="sr-Latn-CS" dirty="0" smtClean="0"/>
              <a:t>Povraćanje, strana tela, krv</a:t>
            </a:r>
          </a:p>
          <a:p>
            <a:r>
              <a:rPr lang="sr-Latn-CS" dirty="0" smtClean="0"/>
              <a:t>Otok mekih tkiva farinksa</a:t>
            </a:r>
          </a:p>
          <a:p>
            <a:r>
              <a:rPr lang="sr-Latn-CS" dirty="0" smtClean="0"/>
              <a:t>Nestabilne frakture maksile i mandibule</a:t>
            </a:r>
          </a:p>
          <a:p>
            <a:r>
              <a:rPr lang="sr-Latn-CS" dirty="0" smtClean="0"/>
              <a:t>Laringo (stridor) i bronhospazam (vizing)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972452" cy="1380798"/>
          </a:xfrm>
        </p:spPr>
        <p:txBody>
          <a:bodyPr/>
          <a:lstStyle/>
          <a:p>
            <a:r>
              <a:rPr lang="sr-Latn-CS" b="1" dirty="0" smtClean="0"/>
              <a:t>Osnovne tehnike otvaranja disajnog puta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CS" dirty="0" smtClean="0">
                <a:solidFill>
                  <a:srgbClr val="FFC000"/>
                </a:solidFill>
              </a:rPr>
              <a:t>Istovremeno obezbediti vratnu kičmu</a:t>
            </a:r>
          </a:p>
          <a:p>
            <a:r>
              <a:rPr lang="sr-Latn-CS" dirty="0" smtClean="0"/>
              <a:t>Podizanje brade</a:t>
            </a:r>
          </a:p>
          <a:p>
            <a:r>
              <a:rPr lang="sr-Latn-CS" dirty="0" smtClean="0"/>
              <a:t>Trostruki hvat (dvostruki)-obema rukama gurati ugao mandibule napred i gore</a:t>
            </a:r>
          </a:p>
          <a:p>
            <a:r>
              <a:rPr lang="sr-Latn-CS" dirty="0" smtClean="0"/>
              <a:t>Aspiriranje stranog sadržaja (Magilove hvataljke)</a:t>
            </a:r>
          </a:p>
          <a:p>
            <a:r>
              <a:rPr lang="sr-Latn-CS" i="1" dirty="0" smtClean="0">
                <a:solidFill>
                  <a:srgbClr val="FFC000"/>
                </a:solidFill>
              </a:rPr>
              <a:t>Izbeći zabacivanje glave- </a:t>
            </a:r>
            <a:r>
              <a:rPr lang="sr-Latn-CS" dirty="0" smtClean="0"/>
              <a:t>može uzrokovati povredu kičmene moždine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Imobilizacija vratne kičme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dirty="0" smtClean="0"/>
              <a:t>Rigidni vratni kolar</a:t>
            </a:r>
          </a:p>
          <a:p>
            <a:r>
              <a:rPr lang="sr-Latn-CS" dirty="0" smtClean="0"/>
              <a:t>Bočna podrška glave i traka</a:t>
            </a:r>
          </a:p>
          <a:p>
            <a:r>
              <a:rPr lang="sr-Latn-CS" dirty="0" smtClean="0"/>
              <a:t>Manuelna linijska stabilizacija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>
            <a:normAutofit fontScale="90000"/>
          </a:bodyPr>
          <a:lstStyle/>
          <a:p>
            <a:r>
              <a:rPr lang="sr-Latn-CS" b="1" dirty="0" smtClean="0"/>
              <a:t>Jednostavna pomoćna sredstva za obezbeđenje disajnog puta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dirty="0" smtClean="0"/>
          </a:p>
          <a:p>
            <a:r>
              <a:rPr lang="sr-Latn-CS" dirty="0" smtClean="0"/>
              <a:t>Orofaringealni tubus (airway)</a:t>
            </a:r>
          </a:p>
          <a:p>
            <a:r>
              <a:rPr lang="sr-Latn-CS" dirty="0" smtClean="0"/>
              <a:t>Nazofaringealni tubus (airway)</a:t>
            </a:r>
          </a:p>
          <a:p>
            <a:r>
              <a:rPr lang="sr-Latn-CS" dirty="0" smtClean="0"/>
              <a:t>Komplikacije: trauma i krvavljenje, parcijalna ili komplentna </a:t>
            </a:r>
            <a:r>
              <a:rPr lang="sr-Latn-CS" dirty="0" smtClean="0"/>
              <a:t>opstrukcija </a:t>
            </a:r>
            <a:r>
              <a:rPr lang="sr-Latn-CS" dirty="0" smtClean="0"/>
              <a:t>dis puta usled nepravilne insercije; laringealni spazam- predugačak airway; povraćanje- refleksno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/>
          <a:lstStyle/>
          <a:p>
            <a:r>
              <a:rPr lang="sr-Latn-CS" b="1" dirty="0" smtClean="0"/>
              <a:t>Napredne (više) mere obezbeđena disajnog puta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Latn-CS" dirty="0" smtClean="0"/>
              <a:t>Veliki broj traumatizovanih pokazuje znake neadekvtne respiracije i nakon osnovnih intervencija (teške povrede glave, rizik od aspiracije krvi i povraćenih masa, povrede vrata i laringo, trahealne povrede, povrede grudnog koša)             </a:t>
            </a:r>
          </a:p>
          <a:p>
            <a:pPr>
              <a:buNone/>
            </a:pPr>
            <a:r>
              <a:rPr lang="sr-Latn-CS" dirty="0" smtClean="0"/>
              <a:t>    stridor, hipoksija, hiperkarbija, tahipnea, cijanoza</a:t>
            </a:r>
          </a:p>
          <a:p>
            <a:r>
              <a:rPr lang="sr-Latn-CS" dirty="0" smtClean="0"/>
              <a:t>Jedino stvarno sigurno- tubus sa kafom u traheji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 flipV="1">
            <a:off x="7286644" y="4000504"/>
            <a:ext cx="1049846" cy="500066"/>
          </a:xfrm>
          <a:prstGeom prst="rightArrow">
            <a:avLst>
              <a:gd name="adj1" fmla="val 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0011&quot;&gt;&lt;object type=&quot;3&quot; unique_id=&quot;10012&quot;&gt;&lt;property id=&quot;20148&quot; value=&quot;5&quot;/&gt;&lt;property id=&quot;20300&quot; value=&quot;Slide 1 - &amp;quot;Optimalni neuromuskularni blok kod politraumatizovanog pacijenta&amp;quot;&quot;/&gt;&lt;property id=&quot;20307&quot; value=&quot;256&quot;/&gt;&lt;/object&gt;&lt;object type=&quot;3&quot; unique_id=&quot;10013&quot;&gt;&lt;property id=&quot;20148&quot; value=&quot;5&quot;/&gt;&lt;property id=&quot;20300&quot; value=&quot;Slide 2 - &amp;quot;Ciljevi&amp;quot;&quot;/&gt;&lt;property id=&quot;20307&quot; value=&quot;257&quot;/&gt;&lt;/object&gt;&lt;object type=&quot;3&quot; unique_id=&quot;10014&quot;&gt;&lt;property id=&quot;20148&quot; value=&quot;5&quot;/&gt;&lt;property id=&quot;20300&quot; value=&quot;Slide 3 - &amp;quot;Uvod&amp;quot;&quot;/&gt;&lt;property id=&quot;20307&quot; value=&quot;258&quot;/&gt;&lt;/object&gt;&lt;object type=&quot;3&quot; unique_id=&quot;10015&quot;&gt;&lt;property id=&quot;20148&quot; value=&quot;5&quot;/&gt;&lt;property id=&quot;20300&quot; value=&quot;Slide 4 - &amp;quot;Je li uvek tako jednostavno ?&amp;quot;&quot;/&gt;&lt;property id=&quot;20307&quot; value=&quot;259&quot;/&gt;&lt;/object&gt;&lt;object type=&quot;3&quot; unique_id=&quot;10016&quot;&gt;&lt;property id=&quot;20148&quot; value=&quot;5&quot;/&gt;&lt;property id=&quot;20300&quot; value=&quot;Slide 5 - &amp;quot;RSI&amp;quot;&quot;/&gt;&lt;property id=&quot;20307&quot; value=&quot;260&quot;/&gt;&lt;/object&gt;&lt;object type=&quot;3&quot; unique_id=&quot;10017&quot;&gt;&lt;property id=&quot;20148&quot; value=&quot;5&quot;/&gt;&lt;property id=&quot;20300&quot; value=&quot;Slide 6 - &amp;quot;Modifikovana RSI za traumatizovanog pacijenta&amp;quot;&quot;/&gt;&lt;property id=&quot;20307&quot; value=&quot;271&quot;/&gt;&lt;/object&gt;&lt;object type=&quot;3&quot; unique_id=&quot;10018&quot;&gt;&lt;property id=&quot;20148&quot; value=&quot;5&quot;/&gt;&lt;property id=&quot;20300&quot; value=&quot;Slide 7 - &amp;quot;Prehospitalna intubacija&amp;quot;&quot;/&gt;&lt;property id=&quot;20307&quot; value=&quot;261&quot;/&gt;&lt;/object&gt;&lt;object type=&quot;3&quot; unique_id=&quot;10019&quot;&gt;&lt;property id=&quot;20148&quot; value=&quot;5&quot;/&gt;&lt;property id=&quot;20300&quot; value=&quot;Slide 8 - &amp;quot;Prehospitalna intubacija&amp;quot;&quot;/&gt;&lt;property id=&quot;20307&quot; value=&quot;262&quot;/&gt;&lt;/object&gt;&lt;object type=&quot;3&quot; unique_id=&quot;10020&quot;&gt;&lt;property id=&quot;20148&quot; value=&quot;5&quot;/&gt;&lt;property id=&quot;20300&quot; value=&quot;Slide 9 - &amp;quot;Trauma- otežana intubacija&amp;quot;&quot;/&gt;&lt;property id=&quot;20307&quot; value=&quot;264&quot;/&gt;&lt;/object&gt;&lt;object type=&quot;3&quot; unique_id=&quot;10021&quot;&gt;&lt;property id=&quot;20148&quot; value=&quot;5&quot;/&gt;&lt;property id=&quot;20300&quot; value=&quot;Slide 10 - &amp;quot;Predvideti otežanu intubaciju kod povređenog&amp;quot;&quot;/&gt;&lt;property id=&quot;20307&quot; value=&quot;265&quot;/&gt;&lt;/object&gt;&lt;object type=&quot;3&quot; unique_id=&quot;10022&quot;&gt;&lt;property id=&quot;20148&quot; value=&quot;5&quot;/&gt;&lt;property id=&quot;20300&quot; value=&quot;Slide 11 - &amp;quot;Optimalni NMBA za RSI&amp;quot;&quot;/&gt;&lt;property id=&quot;20307&quot; value=&quot;266&quot;/&gt;&lt;/object&gt;&lt;object type=&quot;3&quot; unique_id=&quot;10023&quot;&gt;&lt;property id=&quot;20148&quot; value=&quot;5&quot;/&gt;&lt;property id=&quot;20300&quot; value=&quot;Slide 12 - &amp;quot;Optimalni NMBA za RSI&amp;quot;&quot;/&gt;&lt;property id=&quot;20307&quot; value=&quot;267&quot;/&gt;&lt;/object&gt;&lt;object type=&quot;3&quot; unique_id=&quot;10024&quot;&gt;&lt;property id=&quot;20148&quot; value=&quot;5&quot;/&gt;&lt;property id=&quot;20300&quot; value=&quot;Slide 13 - &amp;quot;Succinylcholine u traumi&amp;quot;&quot;/&gt;&lt;property id=&quot;20307&quot; value=&quot;270&quot;/&gt;&lt;/object&gt;&lt;object type=&quot;3&quot; unique_id=&quot;10025&quot;&gt;&lt;property id=&quot;20148&quot; value=&quot;5&quot;/&gt;&lt;property id=&quot;20300&quot; value=&quot;Slide 14 - &amp;quot;Succinylcholine u traumi&amp;quot;&quot;/&gt;&lt;property id=&quot;20307&quot; value=&quot;272&quot;/&gt;&lt;/object&gt;&lt;object type=&quot;3&quot; unique_id=&quot;10026&quot;&gt;&lt;property id=&quot;20148&quot; value=&quot;5&quot;/&gt;&lt;property id=&quot;20300&quot; value=&quot;Slide 15 - &amp;quot;Nedepolarizirajući NMBA u traumi&amp;quot;&quot;/&gt;&lt;property id=&quot;20307&quot; value=&quot;273&quot;/&gt;&lt;/object&gt;&lt;object type=&quot;3&quot; unique_id=&quot;10027&quot;&gt;&lt;property id=&quot;20148&quot; value=&quot;5&quot;/&gt;&lt;property id=&quot;20300&quot; value=&quot;Slide 16&quot;/&gt;&lt;property id=&quot;20307&quot; value=&quot;274&quot;/&gt;&lt;/object&gt;&lt;object type=&quot;3&quot; unique_id=&quot;10028&quot;&gt;&lt;property id=&quot;20148&quot; value=&quot;5&quot;/&gt;&lt;property id=&quot;20300&quot; value=&quot;Slide 17 - &amp;quot;Optimalni NMBA za RSI&amp;quot;&quot;/&gt;&lt;property id=&quot;20307&quot; value=&quot;275&quot;/&gt;&lt;/object&gt;&lt;object type=&quot;3&quot; unique_id=&quot;10029&quot;&gt;&lt;property id=&quot;20148&quot; value=&quot;5&quot;/&gt;&lt;property id=&quot;20300&quot; value=&quot;Slide 18 - &amp;quot;Ventilatorna strategija kod teško traumatizovanog pacijenta&amp;quot;&quot;/&gt;&lt;property id=&quot;20307&quot; value=&quot;276&quot;/&gt;&lt;/object&gt;&lt;object type=&quot;3&quot; unique_id=&quot;10030&quot;&gt;&lt;property id=&quot;20148&quot; value=&quot;5&quot;/&gt;&lt;property id=&quot;20300&quot; value=&quot;Slide 19 - &amp;quot;Ventilatorna strategija kod teško traumatizovanog pacijenta&amp;quot;&quot;/&gt;&lt;property id=&quot;20307&quot; value=&quot;277&quot;/&gt;&lt;/object&gt;&lt;object type=&quot;3&quot; unique_id=&quot;10031&quot;&gt;&lt;property id=&quot;20148&quot; value=&quot;5&quot;/&gt;&lt;property id=&quot;20300&quot; value=&quot;Slide 20 - &amp;quot;Ventilatorna strategija kod teško traumatizovanog pacijenta&amp;quot;&quot;/&gt;&lt;property id=&quot;20307&quot; value=&quot;278&quot;/&gt;&lt;/object&gt;&lt;object type=&quot;3&quot; unique_id=&quot;10032&quot;&gt;&lt;property id=&quot;20148&quot; value=&quot;5&quot;/&gt;&lt;property id=&quot;20300&quot; value=&quot;Slide 21 - &amp;quot;Ventilatorna strategija kod teško traumatizovanog pacijenta&amp;quot;&quot;/&gt;&lt;property id=&quot;20307&quot; value=&quot;279&quot;/&gt;&lt;/object&gt;&lt;object type=&quot;3&quot; unique_id=&quot;10033&quot;&gt;&lt;property id=&quot;20148&quot; value=&quot;5&quot;/&gt;&lt;property id=&quot;20300&quot; value=&quot;Slide 22 - &amp;quot;Ventilatorna strategija kod teško traumatizovanog pacijenta&amp;quot;&quot;/&gt;&lt;property id=&quot;20307&quot; value=&quot;280&quot;/&gt;&lt;/object&gt;&lt;object type=&quot;3&quot; unique_id=&quot;10034&quot;&gt;&lt;property id=&quot;20148&quot; value=&quot;5&quot;/&gt;&lt;property id=&quot;20300&quot; value=&quot;Slide 23 - &amp;quot;Rana primena NMBA&amp;quot;&quot;/&gt;&lt;property id=&quot;20307&quot; value=&quot;281&quot;/&gt;&lt;/object&gt;&lt;object type=&quot;3&quot; unique_id=&quot;10035&quot;&gt;&lt;property id=&quot;20148&quot; value=&quot;5&quot;/&gt;&lt;property id=&quot;20300&quot; value=&quot;Slide 24 - &amp;quot;Spontana vs. Mehanička ventilacija&amp;quot;&quot;/&gt;&lt;property id=&quot;20307&quot; value=&quot;282&quot;/&gt;&lt;/object&gt;&lt;object type=&quot;3&quot; unique_id=&quot;10036&quot;&gt;&lt;property id=&quot;20148&quot; value=&quot;5&quot;/&gt;&lt;property id=&quot;20300&quot; value=&quot;Slide 25 - &amp;quot;APRV –kao primarna ventilatorna podrška&amp;quot;&quot;/&gt;&lt;property id=&quot;20307&quot; value=&quot;283&quot;/&gt;&lt;/object&gt;&lt;object type=&quot;3&quot; unique_id=&quot;10037&quot;&gt;&lt;property id=&quot;20148&quot; value=&quot;5&quot;/&gt;&lt;property id=&quot;20300&quot; value=&quot;Slide 26 - &amp;quot;Ventilacija u neurotraumi&amp;quot;&quot;/&gt;&lt;property id=&quot;20307&quot; value=&quot;284&quot;/&gt;&lt;/object&gt;&lt;object type=&quot;3&quot; unique_id=&quot;10038&quot;&gt;&lt;property id=&quot;20148&quot; value=&quot;5&quot;/&gt;&lt;property id=&quot;20300&quot; value=&quot;Slide 27 - &amp;quot;Lung protective ventilacija u neurotraumi&amp;quot;&quot;/&gt;&lt;property id=&quot;20307&quot; value=&quot;286&quot;/&gt;&lt;/object&gt;&lt;object type=&quot;3&quot; unique_id=&quot;10039&quot;&gt;&lt;property id=&quot;20148&quot; value=&quot;5&quot;/&gt;&lt;property id=&quot;20300&quot; value=&quot;Slide 28 - &amp;quot;PEEP i ICP&amp;quot;&quot;/&gt;&lt;property id=&quot;20307&quot; value=&quot;285&quot;/&gt;&lt;/object&gt;&lt;object type=&quot;3&quot; unique_id=&quot;10040&quot;&gt;&lt;property id=&quot;20148&quot; value=&quot;5&quot;/&gt;&lt;property id=&quot;20300&quot; value=&quot;Slide 29 - &amp;quot;Izbor idealnog NMBA za politraumatizovanog&amp;quot;&quot;/&gt;&lt;property id=&quot;20307&quot; value=&quot;287&quot;/&gt;&lt;/object&gt;&lt;object type=&quot;3&quot; unique_id=&quot;10041&quot;&gt;&lt;property id=&quot;20148&quot; value=&quot;5&quot;/&gt;&lt;property id=&quot;20300&quot; value=&quot;Slide 30 - &amp;quot;Izbor idealnog NMBA za politraumatizovanog&amp;quot;&quot;/&gt;&lt;property id=&quot;20307&quot; value=&quot;288&quot;/&gt;&lt;/object&gt;&lt;object type=&quot;3&quot; unique_id=&quot;10042&quot;&gt;&lt;property id=&quot;20148&quot; value=&quot;5&quot;/&gt;&lt;property id=&quot;20300&quot; value=&quot;Slide 31 - &amp;quot;Produžena primena NMBA u traumi&amp;quot;&quot;/&gt;&lt;property id=&quot;20307&quot; value=&quot;289&quot;/&gt;&lt;/object&gt;&lt;object type=&quot;3&quot; unique_id=&quot;10043&quot;&gt;&lt;property id=&quot;20148&quot; value=&quot;5&quot;/&gt;&lt;property id=&quot;20300&quot; value=&quot;Slide 32 - &amp;quot;Produžena primena NMBA&amp;quot;&quot;/&gt;&lt;property id=&quot;20307&quot; value=&quot;290&quot;/&gt;&lt;/object&gt;&lt;object type=&quot;3&quot; unique_id=&quot;10044&quot;&gt;&lt;property id=&quot;20148&quot; value=&quot;5&quot;/&gt;&lt;property id=&quot;20300&quot; value=&quot;Slide 33 - &amp;quot;zaključak&amp;quot;&quot;/&gt;&lt;property id=&quot;20307&quot; value=&quot;291&quot;/&gt;&lt;/object&gt;&lt;/object&gt;&lt;object type=&quot;8&quot; unique_id=&quot;10079&quot;&gt;&lt;/object&gt;&lt;/object&gt;&lt;/database&gt;"/>
  <p:tag name="MMPROD_NEXTUNIQUEID" val="10010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1703</TotalTime>
  <Words>1227</Words>
  <Application>Microsoft Office PowerPoint</Application>
  <PresentationFormat>On-screen Show (4:3)</PresentationFormat>
  <Paragraphs>208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Verve</vt:lpstr>
      <vt:lpstr>Uspostavljanje disajnog puta kod traumatizovanog pacijenta</vt:lpstr>
      <vt:lpstr>Ciljevi</vt:lpstr>
      <vt:lpstr>Uvod</vt:lpstr>
      <vt:lpstr>Uvod</vt:lpstr>
      <vt:lpstr>Uzroci airway opstrukcije</vt:lpstr>
      <vt:lpstr>Osnovne tehnike otvaranja disajnog puta</vt:lpstr>
      <vt:lpstr>Imobilizacija vratne kičme</vt:lpstr>
      <vt:lpstr>Jednostavna pomoćna sredstva za obezbeđenje disajnog puta</vt:lpstr>
      <vt:lpstr>Napredne (više) mere obezbeđena disajnog puta</vt:lpstr>
      <vt:lpstr>Je li uvek tako jednostavno ?</vt:lpstr>
      <vt:lpstr>RSI</vt:lpstr>
      <vt:lpstr>RSI- 6P</vt:lpstr>
      <vt:lpstr>priprema</vt:lpstr>
      <vt:lpstr>priprema</vt:lpstr>
      <vt:lpstr>preoksigenacija</vt:lpstr>
      <vt:lpstr>premedikacija</vt:lpstr>
      <vt:lpstr>Modifikovana RSI za traumatizovanog pacijenta</vt:lpstr>
      <vt:lpstr>Premedikacija/indukcija</vt:lpstr>
      <vt:lpstr>Slide 19</vt:lpstr>
      <vt:lpstr>Paraliza/mišićni relaksanti</vt:lpstr>
      <vt:lpstr>Optimalni NMBA za RSI</vt:lpstr>
      <vt:lpstr>Succinylcholine u traumi</vt:lpstr>
      <vt:lpstr>Succinylcholine u traumi</vt:lpstr>
      <vt:lpstr>Nedepolarizirajući NMBA u traumi</vt:lpstr>
      <vt:lpstr>Slide 25</vt:lpstr>
      <vt:lpstr>Optimalni NMBA za RSI</vt:lpstr>
      <vt:lpstr>Plasiranje tubusa</vt:lpstr>
      <vt:lpstr>Post-intubacioni postupci</vt:lpstr>
      <vt:lpstr>Trauma- otežana intubacija</vt:lpstr>
      <vt:lpstr>Prehospitalna intubacija</vt:lpstr>
      <vt:lpstr>Supraglotična sredstva</vt:lpstr>
      <vt:lpstr>Supraglotična sredstva</vt:lpstr>
      <vt:lpstr>Supraglotična sredstva</vt:lpstr>
      <vt:lpstr>Hirurško uspostavljanje disajnog puta</vt:lpstr>
      <vt:lpstr>Hirurško uspostavljanje disajnog puta</vt:lpstr>
      <vt:lpstr>Hirurško uspostavljanje disajnog puta</vt:lpstr>
      <vt:lpstr>Prehospitalna intubacija</vt:lpstr>
      <vt:lpstr>Zaključak</vt:lpstr>
      <vt:lpstr>Zaključak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Optimalni neuromuskularni blok kod politraumatizovanog pacijenta</dc:title>
  <dc:creator>User</dc:creator>
  <cp:lastModifiedBy>User</cp:lastModifiedBy>
  <cp:revision>160</cp:revision>
  <dcterms:created xsi:type="dcterms:W3CDTF">2009-03-19T16:14:11Z</dcterms:created>
  <dcterms:modified xsi:type="dcterms:W3CDTF">2011-10-17T07:12:00Z</dcterms:modified>
</cp:coreProperties>
</file>